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Lst>
  <p:sldSz cy="6858000" cx="12192000"/>
  <p:notesSz cx="6858000" cy="9144000"/>
  <p:embeddedFontLst>
    <p:embeddedFont>
      <p:font typeface="Tahoma"/>
      <p:regular r:id="rId43"/>
      <p:bold r:id="rId44"/>
    </p:embeddedFont>
    <p:embeddedFont>
      <p:font typeface="Century Gothic"/>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9" roundtripDataSignature="AMtx7mi3+h4lgO8KotFaXjpOVC8Dykp15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font" Target="fonts/Tahoma-bold.fntdata"/><Relationship Id="rId43" Type="http://schemas.openxmlformats.org/officeDocument/2006/relationships/font" Target="fonts/Tahoma-regular.fntdata"/><Relationship Id="rId46" Type="http://schemas.openxmlformats.org/officeDocument/2006/relationships/font" Target="fonts/CenturyGothic-bold.fntdata"/><Relationship Id="rId45" Type="http://schemas.openxmlformats.org/officeDocument/2006/relationships/font" Target="fonts/CenturyGothic-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CenturyGothic-boldItalic.fntdata"/><Relationship Id="rId47" Type="http://schemas.openxmlformats.org/officeDocument/2006/relationships/font" Target="fonts/CenturyGothic-italic.fntdata"/><Relationship Id="rId49" Type="http://customschemas.google.com/relationships/presentationmetadata" Target="meta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it-IT"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 name="Google Shape;13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it-IT" sz="1200" u="none" cap="none" strike="noStrike">
                <a:solidFill>
                  <a:schemeClr val="dk1"/>
                </a:solidFill>
                <a:latin typeface="Tahoma"/>
                <a:ea typeface="Tahoma"/>
                <a:cs typeface="Tahoma"/>
                <a:sym typeface="Tahoma"/>
              </a:rPr>
              <a:t>Il titolo deve essere specifico e diretto. Usare il sottotitolo per fornire il contesto specifico del discorso.</a:t>
            </a:r>
            <a:endParaRPr/>
          </a:p>
          <a:p>
            <a:pPr indent="0" lvl="0" marL="0" marR="0" rtl="0" algn="l">
              <a:spcBef>
                <a:spcPts val="0"/>
              </a:spcBef>
              <a:spcAft>
                <a:spcPts val="0"/>
              </a:spcAft>
              <a:buNone/>
            </a:pPr>
            <a:r>
              <a:rPr b="0" i="0" lang="it-IT" sz="1200" u="none" cap="none" strike="noStrike">
                <a:solidFill>
                  <a:schemeClr val="dk1"/>
                </a:solidFill>
                <a:latin typeface="Tahoma"/>
                <a:ea typeface="Tahoma"/>
                <a:cs typeface="Tahoma"/>
                <a:sym typeface="Tahoma"/>
              </a:rPr>
              <a:t>-L'obiettivo è quello di attirare l'attenzione del gruppo di destinatari tramite una citazione, delle statistiche allarmanti o un evento particolare. Non è necessario includere questi elementi nella diapositiva.</a:t>
            </a:r>
            <a:endParaRPr b="0" i="0" sz="1200" u="none" cap="none" strike="noStrike">
              <a:solidFill>
                <a:schemeClr val="dk1"/>
              </a:solidFill>
              <a:latin typeface="Calibri"/>
              <a:ea typeface="Calibri"/>
              <a:cs typeface="Calibri"/>
              <a:sym typeface="Calibri"/>
            </a:endParaRPr>
          </a:p>
        </p:txBody>
      </p:sp>
      <p:sp>
        <p:nvSpPr>
          <p:cNvPr id="140" name="Google Shape;140;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it-IT"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0" i="0" lang="it-IT" sz="1200" u="none" cap="none" strike="noStrike">
                <a:solidFill>
                  <a:schemeClr val="dk1"/>
                </a:solidFill>
                <a:latin typeface="Tahoma"/>
                <a:ea typeface="Tahoma"/>
                <a:cs typeface="Tahoma"/>
                <a:sym typeface="Tahoma"/>
              </a:rPr>
              <a:t>Usare i punti delle informazioni generali per aggiungere dettagli particolari o utili per la comprensione del contesto del discorso.</a:t>
            </a:r>
            <a:endParaRPr/>
          </a:p>
          <a:p>
            <a:pPr indent="0" lvl="0" marL="0" marR="0" rtl="0" algn="l">
              <a:spcBef>
                <a:spcPts val="0"/>
              </a:spcBef>
              <a:spcAft>
                <a:spcPts val="0"/>
              </a:spcAft>
              <a:buNone/>
            </a:pPr>
            <a:r>
              <a:rPr b="0" i="0" lang="it-IT" sz="1200" u="none" cap="none" strike="noStrike">
                <a:solidFill>
                  <a:schemeClr val="dk1"/>
                </a:solidFill>
                <a:latin typeface="Calibri"/>
                <a:ea typeface="Calibri"/>
                <a:cs typeface="Calibri"/>
                <a:sym typeface="Calibri"/>
              </a:rPr>
              <a:t>-Non leggere questi punti principali dalla presentazione PowerPoint, ma elaborarli durante il discorso.</a:t>
            </a:r>
            <a:endParaRPr/>
          </a:p>
        </p:txBody>
      </p:sp>
      <p:sp>
        <p:nvSpPr>
          <p:cNvPr id="241" name="Google Shape;241;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it-IT"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 name="Google Shape;263;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0" i="0" lang="it-IT" sz="1200" u="none" cap="none" strike="noStrike">
                <a:solidFill>
                  <a:schemeClr val="dk1"/>
                </a:solidFill>
                <a:latin typeface="Tahoma"/>
                <a:ea typeface="Tahoma"/>
                <a:cs typeface="Tahoma"/>
                <a:sym typeface="Tahoma"/>
              </a:rPr>
              <a:t>Usare i punti delle informazioni generali per aggiungere dettagli particolari o utili per la comprensione del contesto del discorso.</a:t>
            </a:r>
            <a:endParaRPr/>
          </a:p>
          <a:p>
            <a:pPr indent="0" lvl="0" marL="0" marR="0" rtl="0" algn="l">
              <a:spcBef>
                <a:spcPts val="0"/>
              </a:spcBef>
              <a:spcAft>
                <a:spcPts val="0"/>
              </a:spcAft>
              <a:buNone/>
            </a:pPr>
            <a:r>
              <a:rPr b="0" i="0" lang="it-IT" sz="1200" u="none" cap="none" strike="noStrike">
                <a:solidFill>
                  <a:schemeClr val="dk1"/>
                </a:solidFill>
                <a:latin typeface="Calibri"/>
                <a:ea typeface="Calibri"/>
                <a:cs typeface="Calibri"/>
                <a:sym typeface="Calibri"/>
              </a:rPr>
              <a:t>-Non leggere questi punti principali dalla presentazione PowerPoint, ma elaborarli durante il discorso.</a:t>
            </a:r>
            <a:endParaRPr/>
          </a:p>
        </p:txBody>
      </p:sp>
      <p:sp>
        <p:nvSpPr>
          <p:cNvPr id="264" name="Google Shape;264;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it-IT"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 name="Google Shape;285;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0" i="0" lang="it-IT" sz="1200" u="none" cap="none" strike="noStrike">
                <a:solidFill>
                  <a:schemeClr val="dk1"/>
                </a:solidFill>
                <a:latin typeface="Tahoma"/>
                <a:ea typeface="Tahoma"/>
                <a:cs typeface="Tahoma"/>
                <a:sym typeface="Tahoma"/>
              </a:rPr>
              <a:t>Usare i punti delle informazioni generali per aggiungere dettagli particolari o utili per la comprensione del contesto del discorso.</a:t>
            </a:r>
            <a:endParaRPr/>
          </a:p>
          <a:p>
            <a:pPr indent="0" lvl="0" marL="0" marR="0" rtl="0" algn="l">
              <a:spcBef>
                <a:spcPts val="0"/>
              </a:spcBef>
              <a:spcAft>
                <a:spcPts val="0"/>
              </a:spcAft>
              <a:buNone/>
            </a:pPr>
            <a:r>
              <a:rPr b="0" i="0" lang="it-IT" sz="1200" u="none" cap="none" strike="noStrike">
                <a:solidFill>
                  <a:schemeClr val="dk1"/>
                </a:solidFill>
                <a:latin typeface="Calibri"/>
                <a:ea typeface="Calibri"/>
                <a:cs typeface="Calibri"/>
                <a:sym typeface="Calibri"/>
              </a:rPr>
              <a:t>-Non leggere questi punti principali dalla presentazione PowerPoint, ma elaborarli durante il discorso.</a:t>
            </a:r>
            <a:endParaRPr/>
          </a:p>
        </p:txBody>
      </p:sp>
      <p:sp>
        <p:nvSpPr>
          <p:cNvPr id="286" name="Google Shape;286;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it-IT"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 name="Google Shape;308;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0" i="0" lang="it-IT" sz="1200" u="none" cap="none" strike="noStrike">
                <a:solidFill>
                  <a:schemeClr val="dk1"/>
                </a:solidFill>
                <a:latin typeface="Tahoma"/>
                <a:ea typeface="Tahoma"/>
                <a:cs typeface="Tahoma"/>
                <a:sym typeface="Tahoma"/>
              </a:rPr>
              <a:t>Usare i punti delle informazioni generali per aggiungere dettagli particolari o utili per la comprensione del contesto del discorso.</a:t>
            </a:r>
            <a:endParaRPr/>
          </a:p>
          <a:p>
            <a:pPr indent="0" lvl="0" marL="0" marR="0" rtl="0" algn="l">
              <a:spcBef>
                <a:spcPts val="0"/>
              </a:spcBef>
              <a:spcAft>
                <a:spcPts val="0"/>
              </a:spcAft>
              <a:buNone/>
            </a:pPr>
            <a:r>
              <a:rPr b="0" i="0" lang="it-IT" sz="1200" u="none" cap="none" strike="noStrike">
                <a:solidFill>
                  <a:schemeClr val="dk1"/>
                </a:solidFill>
                <a:latin typeface="Calibri"/>
                <a:ea typeface="Calibri"/>
                <a:cs typeface="Calibri"/>
                <a:sym typeface="Calibri"/>
              </a:rPr>
              <a:t>-Non leggere questi punti principali dalla presentazione PowerPoint, ma elaborarli durante il discorso.</a:t>
            </a:r>
            <a:endParaRPr/>
          </a:p>
        </p:txBody>
      </p:sp>
      <p:sp>
        <p:nvSpPr>
          <p:cNvPr id="309" name="Google Shape;309;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it-IT"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 name="Google Shape;333;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0" i="0" lang="it-IT" sz="1200" u="none" cap="none" strike="noStrike">
                <a:solidFill>
                  <a:schemeClr val="dk1"/>
                </a:solidFill>
                <a:latin typeface="Tahoma"/>
                <a:ea typeface="Tahoma"/>
                <a:cs typeface="Tahoma"/>
                <a:sym typeface="Tahoma"/>
              </a:rPr>
              <a:t>Usare i punti delle informazioni generali per aggiungere dettagli particolari o utili per la comprensione del contesto del discorso.</a:t>
            </a:r>
            <a:endParaRPr/>
          </a:p>
          <a:p>
            <a:pPr indent="0" lvl="0" marL="0" marR="0" rtl="0" algn="l">
              <a:spcBef>
                <a:spcPts val="0"/>
              </a:spcBef>
              <a:spcAft>
                <a:spcPts val="0"/>
              </a:spcAft>
              <a:buNone/>
            </a:pPr>
            <a:r>
              <a:rPr b="0" i="0" lang="it-IT" sz="1200" u="none" cap="none" strike="noStrike">
                <a:solidFill>
                  <a:schemeClr val="dk1"/>
                </a:solidFill>
                <a:latin typeface="Calibri"/>
                <a:ea typeface="Calibri"/>
                <a:cs typeface="Calibri"/>
                <a:sym typeface="Calibri"/>
              </a:rPr>
              <a:t>-Non leggere questi punti principali dalla presentazione PowerPoint, ma elaborarli durante il discorso.</a:t>
            </a:r>
            <a:endParaRPr/>
          </a:p>
        </p:txBody>
      </p:sp>
      <p:sp>
        <p:nvSpPr>
          <p:cNvPr id="334" name="Google Shape;334;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it-IT"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 name="Google Shape;355;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 name="Google Shape;39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9" name="Google Shape;40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1" name="Google Shape;421;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8" name="Google Shape;448;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9" name="Google Shape;449;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9" name="Google Shape;469;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0" name="Google Shape;470;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9" name="Google Shape;479;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8" name="Google Shape;488;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 name="Google Shape;489;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8" name="Google Shape;498;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9" name="Google Shape;499;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7" name="Google Shape;517;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3" name="Google Shape;523;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it-IT" sz="1200" u="none" cap="none" strike="noStrike">
                <a:solidFill>
                  <a:schemeClr val="dk1"/>
                </a:solidFill>
                <a:latin typeface="Calibri"/>
                <a:ea typeface="Calibri"/>
                <a:cs typeface="Calibri"/>
                <a:sym typeface="Calibri"/>
              </a:rPr>
              <a:t>Il titolo del 1° punto principale deve essere chiaro e conciso. Ogni prova fornita deve essere riepilogata chiaramente e corredata da citazioni corrette. Non basta semplicemente leggere la prova, occorre elaborarla quando necessario. </a:t>
            </a:r>
            <a:endParaRPr/>
          </a:p>
          <a:p>
            <a:pPr indent="0" lvl="0" marL="0" marR="0" rtl="0" algn="l">
              <a:spcBef>
                <a:spcPts val="0"/>
              </a:spcBef>
              <a:spcAft>
                <a:spcPts val="0"/>
              </a:spcAft>
              <a:buNone/>
            </a:pPr>
            <a:r>
              <a:rPr b="0" i="0" lang="it-IT" sz="1200" u="none" cap="none" strike="noStrike">
                <a:solidFill>
                  <a:schemeClr val="dk1"/>
                </a:solidFill>
                <a:latin typeface="Calibri"/>
                <a:ea typeface="Calibri"/>
                <a:cs typeface="Calibri"/>
                <a:sym typeface="Calibri"/>
              </a:rPr>
              <a:t>[Digitare le note per l'elaborazione qui]</a:t>
            </a:r>
            <a:endParaRPr/>
          </a:p>
          <a:p>
            <a:pPr indent="0" lvl="0" marL="0" marR="0" rtl="0" algn="l">
              <a:spcBef>
                <a:spcPts val="0"/>
              </a:spcBef>
              <a:spcAft>
                <a:spcPts val="0"/>
              </a:spcAft>
              <a:buNone/>
            </a:pPr>
            <a:r>
              <a:rPr b="0" i="0" lang="it-IT" sz="1200" u="none" cap="none" strike="noStrike">
                <a:solidFill>
                  <a:schemeClr val="dk1"/>
                </a:solidFill>
                <a:latin typeface="Calibri"/>
                <a:ea typeface="Calibri"/>
                <a:cs typeface="Calibri"/>
                <a:sym typeface="Calibri"/>
              </a:rPr>
              <a:t>Passare al 2° punto principale e alla diapositiva successiva con un effetto di transizione.</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24" name="Google Shape;524;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it-IT"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3" name="Google Shape;533;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it-IT" sz="1200" u="none" cap="none" strike="noStrike">
                <a:solidFill>
                  <a:schemeClr val="dk1"/>
                </a:solidFill>
                <a:latin typeface="Calibri"/>
                <a:ea typeface="Calibri"/>
                <a:cs typeface="Calibri"/>
                <a:sym typeface="Calibri"/>
              </a:rPr>
              <a:t>Il titolo del 1° punto principale deve essere chiaro e conciso. Ogni prova fornita deve essere riepilogata chiaramente e corredata da citazioni corrette. Non basta semplicemente leggere la prova, occorre elaborarla quando necessario. </a:t>
            </a:r>
            <a:endParaRPr/>
          </a:p>
          <a:p>
            <a:pPr indent="0" lvl="0" marL="0" marR="0" rtl="0" algn="l">
              <a:spcBef>
                <a:spcPts val="0"/>
              </a:spcBef>
              <a:spcAft>
                <a:spcPts val="0"/>
              </a:spcAft>
              <a:buNone/>
            </a:pPr>
            <a:r>
              <a:rPr b="0" i="0" lang="it-IT" sz="1200" u="none" cap="none" strike="noStrike">
                <a:solidFill>
                  <a:schemeClr val="dk1"/>
                </a:solidFill>
                <a:latin typeface="Calibri"/>
                <a:ea typeface="Calibri"/>
                <a:cs typeface="Calibri"/>
                <a:sym typeface="Calibri"/>
              </a:rPr>
              <a:t>[Digitare le note per l'elaborazione qui]</a:t>
            </a:r>
            <a:endParaRPr/>
          </a:p>
          <a:p>
            <a:pPr indent="0" lvl="0" marL="0" marR="0" rtl="0" algn="l">
              <a:spcBef>
                <a:spcPts val="0"/>
              </a:spcBef>
              <a:spcAft>
                <a:spcPts val="0"/>
              </a:spcAft>
              <a:buNone/>
            </a:pPr>
            <a:r>
              <a:rPr b="0" i="0" lang="it-IT" sz="1200" u="none" cap="none" strike="noStrike">
                <a:solidFill>
                  <a:schemeClr val="dk1"/>
                </a:solidFill>
                <a:latin typeface="Calibri"/>
                <a:ea typeface="Calibri"/>
                <a:cs typeface="Calibri"/>
                <a:sym typeface="Calibri"/>
              </a:rPr>
              <a:t>Passare al 2° punto principale e alla diapositiva successiva con un effetto di transizione.</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34" name="Google Shape;534;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it-IT"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1" name="Google Shape;541;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it-IT" sz="1200" u="none" cap="none" strike="noStrike">
                <a:solidFill>
                  <a:schemeClr val="dk1"/>
                </a:solidFill>
                <a:latin typeface="Calibri"/>
                <a:ea typeface="Calibri"/>
                <a:cs typeface="Calibri"/>
                <a:sym typeface="Calibri"/>
              </a:rPr>
              <a:t>Il titolo del 1° punto principale deve essere chiaro e conciso. Ogni prova fornita deve essere riepilogata chiaramente e corredata da citazioni corrette. Non basta semplicemente leggere la prova, occorre elaborarla quando necessario. </a:t>
            </a:r>
            <a:endParaRPr/>
          </a:p>
          <a:p>
            <a:pPr indent="0" lvl="0" marL="0" marR="0" rtl="0" algn="l">
              <a:spcBef>
                <a:spcPts val="0"/>
              </a:spcBef>
              <a:spcAft>
                <a:spcPts val="0"/>
              </a:spcAft>
              <a:buNone/>
            </a:pPr>
            <a:r>
              <a:rPr b="0" i="0" lang="it-IT" sz="1200" u="none" cap="none" strike="noStrike">
                <a:solidFill>
                  <a:schemeClr val="dk1"/>
                </a:solidFill>
                <a:latin typeface="Calibri"/>
                <a:ea typeface="Calibri"/>
                <a:cs typeface="Calibri"/>
                <a:sym typeface="Calibri"/>
              </a:rPr>
              <a:t>[Digitare le note per l'elaborazione qui]</a:t>
            </a:r>
            <a:endParaRPr/>
          </a:p>
          <a:p>
            <a:pPr indent="0" lvl="0" marL="0" marR="0" rtl="0" algn="l">
              <a:spcBef>
                <a:spcPts val="0"/>
              </a:spcBef>
              <a:spcAft>
                <a:spcPts val="0"/>
              </a:spcAft>
              <a:buNone/>
            </a:pPr>
            <a:r>
              <a:rPr b="0" i="0" lang="it-IT" sz="1200" u="none" cap="none" strike="noStrike">
                <a:solidFill>
                  <a:schemeClr val="dk1"/>
                </a:solidFill>
                <a:latin typeface="Calibri"/>
                <a:ea typeface="Calibri"/>
                <a:cs typeface="Calibri"/>
                <a:sym typeface="Calibri"/>
              </a:rPr>
              <a:t>Passare al 2° punto principale e alla diapositiva successiva con un effetto di transizione.</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42" name="Google Shape;542;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it-IT"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8" name="Google Shape;548;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4" name="Google Shape;554;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it-IT" sz="1200" u="none" cap="none" strike="noStrike">
                <a:solidFill>
                  <a:schemeClr val="dk1"/>
                </a:solidFill>
                <a:latin typeface="Calibri"/>
                <a:ea typeface="Calibri"/>
                <a:cs typeface="Calibri"/>
                <a:sym typeface="Calibri"/>
              </a:rPr>
              <a:t>Il titolo del 1° punto principale deve essere chiaro e conciso. Ogni prova fornita deve essere riepilogata chiaramente e corredata da citazioni corrette. Non basta semplicemente leggere la prova, occorre elaborarla quando necessario. </a:t>
            </a:r>
            <a:endParaRPr/>
          </a:p>
          <a:p>
            <a:pPr indent="0" lvl="0" marL="0" marR="0" rtl="0" algn="l">
              <a:spcBef>
                <a:spcPts val="0"/>
              </a:spcBef>
              <a:spcAft>
                <a:spcPts val="0"/>
              </a:spcAft>
              <a:buNone/>
            </a:pPr>
            <a:r>
              <a:rPr b="0" i="0" lang="it-IT" sz="1200" u="none" cap="none" strike="noStrike">
                <a:solidFill>
                  <a:schemeClr val="dk1"/>
                </a:solidFill>
                <a:latin typeface="Calibri"/>
                <a:ea typeface="Calibri"/>
                <a:cs typeface="Calibri"/>
                <a:sym typeface="Calibri"/>
              </a:rPr>
              <a:t>[Digitare le note per l'elaborazione qui]</a:t>
            </a:r>
            <a:endParaRPr/>
          </a:p>
          <a:p>
            <a:pPr indent="0" lvl="0" marL="0" marR="0" rtl="0" algn="l">
              <a:spcBef>
                <a:spcPts val="0"/>
              </a:spcBef>
              <a:spcAft>
                <a:spcPts val="0"/>
              </a:spcAft>
              <a:buNone/>
            </a:pPr>
            <a:r>
              <a:rPr b="0" i="0" lang="it-IT" sz="1200" u="none" cap="none" strike="noStrike">
                <a:solidFill>
                  <a:schemeClr val="dk1"/>
                </a:solidFill>
                <a:latin typeface="Calibri"/>
                <a:ea typeface="Calibri"/>
                <a:cs typeface="Calibri"/>
                <a:sym typeface="Calibri"/>
              </a:rPr>
              <a:t>Passare al 2° punto principale e alla diapositiva successiva con un effetto di transizione.</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55" name="Google Shape;555;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it-IT"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3" name="Google Shape;563;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it-IT" sz="1200" u="none" cap="none" strike="noStrike">
                <a:solidFill>
                  <a:schemeClr val="dk1"/>
                </a:solidFill>
                <a:latin typeface="Calibri"/>
                <a:ea typeface="Calibri"/>
                <a:cs typeface="Calibri"/>
                <a:sym typeface="Calibri"/>
              </a:rPr>
              <a:t>Il titolo del 1° punto principale deve essere chiaro e conciso. Ogni prova fornita deve essere riepilogata chiaramente e corredata da citazioni corrette. Non basta semplicemente leggere la prova, occorre elaborarla quando necessario. </a:t>
            </a:r>
            <a:endParaRPr/>
          </a:p>
          <a:p>
            <a:pPr indent="0" lvl="0" marL="0" marR="0" rtl="0" algn="l">
              <a:spcBef>
                <a:spcPts val="0"/>
              </a:spcBef>
              <a:spcAft>
                <a:spcPts val="0"/>
              </a:spcAft>
              <a:buNone/>
            </a:pPr>
            <a:r>
              <a:rPr b="0" i="0" lang="it-IT" sz="1200" u="none" cap="none" strike="noStrike">
                <a:solidFill>
                  <a:schemeClr val="dk1"/>
                </a:solidFill>
                <a:latin typeface="Calibri"/>
                <a:ea typeface="Calibri"/>
                <a:cs typeface="Calibri"/>
                <a:sym typeface="Calibri"/>
              </a:rPr>
              <a:t>[Digitare le note per l'elaborazione qui]</a:t>
            </a:r>
            <a:endParaRPr/>
          </a:p>
          <a:p>
            <a:pPr indent="0" lvl="0" marL="0" marR="0" rtl="0" algn="l">
              <a:spcBef>
                <a:spcPts val="0"/>
              </a:spcBef>
              <a:spcAft>
                <a:spcPts val="0"/>
              </a:spcAft>
              <a:buNone/>
            </a:pPr>
            <a:r>
              <a:rPr b="0" i="0" lang="it-IT" sz="1200" u="none" cap="none" strike="noStrike">
                <a:solidFill>
                  <a:schemeClr val="dk1"/>
                </a:solidFill>
                <a:latin typeface="Calibri"/>
                <a:ea typeface="Calibri"/>
                <a:cs typeface="Calibri"/>
                <a:sym typeface="Calibri"/>
              </a:rPr>
              <a:t>Passare al 2° punto principale e alla diapositiva successiva con un effetto di transizione.</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64" name="Google Shape;564;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it-IT"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2" name="Google Shape;572;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8" name="Google Shape;578;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0" i="0" lang="it-IT" sz="1200" u="none" cap="none" strike="noStrike">
                <a:solidFill>
                  <a:schemeClr val="dk1"/>
                </a:solidFill>
                <a:latin typeface="Tahoma"/>
                <a:ea typeface="Tahoma"/>
                <a:cs typeface="Tahoma"/>
                <a:sym typeface="Tahoma"/>
              </a:rPr>
              <a:t>L'antitesi deve essere l'argomento più comune contrario alla tesi. L'obiettivo di questa diapositiva è quello di illustrare l'antitesi in un modo tale da rafforzare l'argomento originale. Descrivere ogni prova relativa all'argomento, prendendo come spunto il testo della diapositiva. Passare alla diapositiva finale, il passaggio di azione, con un effetto di transizione.</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79" name="Google Shape;579;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it-IT"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5" name="Google Shape;605;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0" i="0" lang="it-IT" sz="1200" u="none" cap="none" strike="noStrike">
                <a:solidFill>
                  <a:schemeClr val="dk1"/>
                </a:solidFill>
                <a:latin typeface="Tahoma"/>
                <a:ea typeface="Tahoma"/>
                <a:cs typeface="Tahoma"/>
                <a:sym typeface="Tahoma"/>
              </a:rPr>
              <a:t>L'antitesi deve essere l'argomento più comune contrario alla tesi. L'obiettivo di questa diapositiva è quello di illustrare l'antitesi in un modo tale da rafforzare l'argomento originale. Descrivere ogni prova relativa all'argomento, prendendo come spunto il testo della diapositiva. Passare alla diapositiva finale, il passaggio di azione, con un effetto di transizione.</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606" name="Google Shape;606;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it-IT"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2" name="Google Shape;612;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0" i="0" lang="it-IT" sz="1200" u="none" cap="none" strike="noStrike">
                <a:solidFill>
                  <a:schemeClr val="dk1"/>
                </a:solidFill>
                <a:latin typeface="Tahoma"/>
                <a:ea typeface="Tahoma"/>
                <a:cs typeface="Tahoma"/>
                <a:sym typeface="Tahoma"/>
              </a:rPr>
              <a:t>L'antitesi deve essere l'argomento più comune contrario alla tesi. L'obiettivo di questa diapositiva è quello di illustrare l'antitesi in un modo tale da rafforzare l'argomento originale. Descrivere ogni prova relativa all'argomento, prendendo come spunto il testo della diapositiva. Passare alla diapositiva finale, il passaggio di azione, con un effetto di transizione.</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613" name="Google Shape;613;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it-IT"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9" name="Google Shape;619;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it-IT" sz="1200" u="none" cap="none" strike="noStrike">
                <a:solidFill>
                  <a:schemeClr val="dk1"/>
                </a:solidFill>
                <a:latin typeface="Century Gothic"/>
                <a:ea typeface="Century Gothic"/>
                <a:cs typeface="Century Gothic"/>
                <a:sym typeface="Century Gothic"/>
              </a:rPr>
              <a:t>Dedicare questa intera diapositiva alla dichiarazione della tesi. È il motivo alla base della presentazione del discorso. Sfruttare questo momento per rivelare i tre punti principali del discorso (diapositive 4, 5, 6) fornendo una panoramica sul discorso:</a:t>
            </a:r>
            <a:endParaRPr/>
          </a:p>
          <a:p>
            <a:pPr indent="0" lvl="0" marL="0" marR="0" rtl="0" algn="l">
              <a:spcBef>
                <a:spcPts val="0"/>
              </a:spcBef>
              <a:spcAft>
                <a:spcPts val="0"/>
              </a:spcAft>
              <a:buNone/>
            </a:pPr>
            <a:r>
              <a:rPr b="0" i="0" lang="it-IT" sz="1200" u="none" cap="none" strike="noStrike">
                <a:solidFill>
                  <a:schemeClr val="dk1"/>
                </a:solidFill>
                <a:latin typeface="Century Gothic"/>
                <a:ea typeface="Century Gothic"/>
                <a:cs typeface="Century Gothic"/>
                <a:sym typeface="Century Gothic"/>
              </a:rPr>
              <a:t>-[Digitare il 1° punto principale qui]</a:t>
            </a:r>
            <a:endParaRPr/>
          </a:p>
          <a:p>
            <a:pPr indent="0" lvl="0" marL="0" marR="0" rtl="0" algn="l">
              <a:lnSpc>
                <a:spcPct val="100000"/>
              </a:lnSpc>
              <a:spcBef>
                <a:spcPts val="0"/>
              </a:spcBef>
              <a:spcAft>
                <a:spcPts val="0"/>
              </a:spcAft>
              <a:buClr>
                <a:schemeClr val="dk1"/>
              </a:buClr>
              <a:buSzPts val="1200"/>
              <a:buFont typeface="Century Gothic"/>
              <a:buNone/>
            </a:pPr>
            <a:r>
              <a:rPr b="0" i="0" lang="it-IT" sz="1200" u="none" cap="none" strike="noStrike">
                <a:solidFill>
                  <a:schemeClr val="dk1"/>
                </a:solidFill>
                <a:latin typeface="Century Gothic"/>
                <a:ea typeface="Century Gothic"/>
                <a:cs typeface="Century Gothic"/>
                <a:sym typeface="Century Gothic"/>
              </a:rPr>
              <a:t>-[Digitare il 2° punto principale qui]</a:t>
            </a:r>
            <a:endParaRPr/>
          </a:p>
          <a:p>
            <a:pPr indent="0" lvl="0" marL="0" marR="0" rtl="0" algn="l">
              <a:lnSpc>
                <a:spcPct val="100000"/>
              </a:lnSpc>
              <a:spcBef>
                <a:spcPts val="0"/>
              </a:spcBef>
              <a:spcAft>
                <a:spcPts val="0"/>
              </a:spcAft>
              <a:buClr>
                <a:schemeClr val="dk1"/>
              </a:buClr>
              <a:buSzPts val="1200"/>
              <a:buFont typeface="Century Gothic"/>
              <a:buNone/>
            </a:pPr>
            <a:r>
              <a:rPr b="0" i="0" lang="it-IT" sz="1200" u="none" cap="none" strike="noStrike">
                <a:solidFill>
                  <a:schemeClr val="dk1"/>
                </a:solidFill>
                <a:latin typeface="Century Gothic"/>
                <a:ea typeface="Century Gothic"/>
                <a:cs typeface="Century Gothic"/>
                <a:sym typeface="Century Gothic"/>
              </a:rPr>
              <a:t>-[Digitare il 3° punto principale qui]</a:t>
            </a:r>
            <a:endParaRPr/>
          </a:p>
          <a:p>
            <a:pPr indent="0" lvl="0" marL="0" marR="0" rtl="0" algn="l">
              <a:spcBef>
                <a:spcPts val="0"/>
              </a:spcBef>
              <a:spcAft>
                <a:spcPts val="0"/>
              </a:spcAft>
              <a:buNone/>
            </a:pPr>
            <a:r>
              <a:rPr b="0" i="0" lang="it-IT" sz="1200" u="none" cap="none" strike="noStrike">
                <a:solidFill>
                  <a:schemeClr val="dk1"/>
                </a:solidFill>
                <a:latin typeface="Century Gothic"/>
                <a:ea typeface="Century Gothic"/>
                <a:cs typeface="Century Gothic"/>
                <a:sym typeface="Century Gothic"/>
              </a:rPr>
              <a:t>Passare al 1° punto principale e alla diapositiva successiva con un effetto di transizione.</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620" name="Google Shape;620;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it-IT"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0" i="0" lang="it-IT" sz="1200" u="none" cap="none" strike="noStrike">
                <a:solidFill>
                  <a:schemeClr val="dk1"/>
                </a:solidFill>
                <a:latin typeface="Tahoma"/>
                <a:ea typeface="Tahoma"/>
                <a:cs typeface="Tahoma"/>
                <a:sym typeface="Tahoma"/>
              </a:rPr>
              <a:t>Usare i punti delle informazioni generali per aggiungere dettagli particolari o utili per la comprensione del contesto del discorso.</a:t>
            </a:r>
            <a:endParaRPr/>
          </a:p>
          <a:p>
            <a:pPr indent="0" lvl="0" marL="0" marR="0" rtl="0" algn="l">
              <a:spcBef>
                <a:spcPts val="0"/>
              </a:spcBef>
              <a:spcAft>
                <a:spcPts val="0"/>
              </a:spcAft>
              <a:buNone/>
            </a:pPr>
            <a:r>
              <a:rPr b="0" i="0" lang="it-IT" sz="1200" u="none" cap="none" strike="noStrike">
                <a:solidFill>
                  <a:schemeClr val="dk1"/>
                </a:solidFill>
                <a:latin typeface="Calibri"/>
                <a:ea typeface="Calibri"/>
                <a:cs typeface="Calibri"/>
                <a:sym typeface="Calibri"/>
              </a:rPr>
              <a:t>-Non leggere questi punti principali dalla presentazione PowerPoint, ma elaborarli durante il discorso.</a:t>
            </a:r>
            <a:endParaRPr/>
          </a:p>
        </p:txBody>
      </p:sp>
      <p:sp>
        <p:nvSpPr>
          <p:cNvPr id="186" name="Google Shape;186;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it-IT"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 name="Google Shape;19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0" i="0" lang="it-IT" sz="1200" u="none" cap="none" strike="noStrike">
                <a:solidFill>
                  <a:schemeClr val="dk1"/>
                </a:solidFill>
                <a:latin typeface="Tahoma"/>
                <a:ea typeface="Tahoma"/>
                <a:cs typeface="Tahoma"/>
                <a:sym typeface="Tahoma"/>
              </a:rPr>
              <a:t>Usare i punti delle informazioni generali per aggiungere dettagli particolari o utili per la comprensione del contesto del discorso.</a:t>
            </a:r>
            <a:endParaRPr/>
          </a:p>
          <a:p>
            <a:pPr indent="0" lvl="0" marL="0" marR="0" rtl="0" algn="l">
              <a:spcBef>
                <a:spcPts val="0"/>
              </a:spcBef>
              <a:spcAft>
                <a:spcPts val="0"/>
              </a:spcAft>
              <a:buNone/>
            </a:pPr>
            <a:r>
              <a:rPr b="0" i="0" lang="it-IT" sz="1200" u="none" cap="none" strike="noStrike">
                <a:solidFill>
                  <a:schemeClr val="dk1"/>
                </a:solidFill>
                <a:latin typeface="Calibri"/>
                <a:ea typeface="Calibri"/>
                <a:cs typeface="Calibri"/>
                <a:sym typeface="Calibri"/>
              </a:rPr>
              <a:t>-Non leggere questi punti principali dalla presentazione PowerPoint, ma elaborarli durante il discorso.</a:t>
            </a:r>
            <a:endParaRPr/>
          </a:p>
        </p:txBody>
      </p:sp>
      <p:sp>
        <p:nvSpPr>
          <p:cNvPr id="194" name="Google Shape;194;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it-IT"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 name="Google Shape;20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0" i="0" lang="it-IT" sz="1200" u="none" cap="none" strike="noStrike">
                <a:solidFill>
                  <a:schemeClr val="dk1"/>
                </a:solidFill>
                <a:latin typeface="Tahoma"/>
                <a:ea typeface="Tahoma"/>
                <a:cs typeface="Tahoma"/>
                <a:sym typeface="Tahoma"/>
              </a:rPr>
              <a:t>Usare i punti delle informazioni generali per aggiungere dettagli particolari o utili per la comprensione del contesto del discorso.</a:t>
            </a:r>
            <a:endParaRPr/>
          </a:p>
          <a:p>
            <a:pPr indent="0" lvl="0" marL="0" marR="0" rtl="0" algn="l">
              <a:spcBef>
                <a:spcPts val="0"/>
              </a:spcBef>
              <a:spcAft>
                <a:spcPts val="0"/>
              </a:spcAft>
              <a:buNone/>
            </a:pPr>
            <a:r>
              <a:rPr b="0" i="0" lang="it-IT" sz="1200" u="none" cap="none" strike="noStrike">
                <a:solidFill>
                  <a:schemeClr val="dk1"/>
                </a:solidFill>
                <a:latin typeface="Calibri"/>
                <a:ea typeface="Calibri"/>
                <a:cs typeface="Calibri"/>
                <a:sym typeface="Calibri"/>
              </a:rPr>
              <a:t>-Non leggere questi punti principali dalla presentazione PowerPoint, ma elaborarli durante il discorso.</a:t>
            </a:r>
            <a:endParaRPr/>
          </a:p>
        </p:txBody>
      </p:sp>
      <p:sp>
        <p:nvSpPr>
          <p:cNvPr id="208" name="Google Shape;20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it-IT"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titolo" type="title">
  <p:cSld name="TITLE">
    <p:spTree>
      <p:nvGrpSpPr>
        <p:cNvPr id="15" name="Shape 15"/>
        <p:cNvGrpSpPr/>
        <p:nvPr/>
      </p:nvGrpSpPr>
      <p:grpSpPr>
        <a:xfrm>
          <a:off x="0" y="0"/>
          <a:ext cx="0" cy="0"/>
          <a:chOff x="0" y="0"/>
          <a:chExt cx="0" cy="0"/>
        </a:xfrm>
      </p:grpSpPr>
      <p:sp>
        <p:nvSpPr>
          <p:cNvPr id="16" name="Google Shape;16;p48"/>
          <p:cNvSpPr/>
          <p:nvPr/>
        </p:nvSpPr>
        <p:spPr>
          <a:xfrm>
            <a:off x="0" y="4818185"/>
            <a:ext cx="12192000" cy="203981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entury Gothic"/>
              <a:ea typeface="Century Gothic"/>
              <a:cs typeface="Century Gothic"/>
              <a:sym typeface="Century Gothic"/>
            </a:endParaRPr>
          </a:p>
        </p:txBody>
      </p:sp>
      <p:sp>
        <p:nvSpPr>
          <p:cNvPr id="17" name="Google Shape;17;p48"/>
          <p:cNvSpPr/>
          <p:nvPr/>
        </p:nvSpPr>
        <p:spPr>
          <a:xfrm>
            <a:off x="0" y="-3175"/>
            <a:ext cx="12192000" cy="5203825"/>
          </a:xfrm>
          <a:custGeom>
            <a:rect b="b" l="l" r="r" t="t"/>
            <a:pathLst>
              <a:path extrusionOk="0" h="3278" w="5760">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18" name="Google Shape;18;p48"/>
          <p:cNvSpPr txBox="1"/>
          <p:nvPr>
            <p:ph type="ctrTitle"/>
          </p:nvPr>
        </p:nvSpPr>
        <p:spPr>
          <a:xfrm>
            <a:off x="810001" y="1449147"/>
            <a:ext cx="10572000" cy="297105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lt1"/>
              </a:buClr>
              <a:buSzPts val="5400"/>
              <a:buFont typeface="Century Gothic"/>
              <a:buNone/>
              <a:defRPr b="0"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48"/>
          <p:cNvSpPr txBox="1"/>
          <p:nvPr>
            <p:ph idx="1" type="subTitle"/>
          </p:nvPr>
        </p:nvSpPr>
        <p:spPr>
          <a:xfrm>
            <a:off x="810001" y="5280847"/>
            <a:ext cx="10572000" cy="434974"/>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solidFill>
                  <a:schemeClr val="dk1"/>
                </a:solidFill>
              </a:defRPr>
            </a:lvl1pPr>
            <a:lvl2pPr lvl="1" algn="ctr">
              <a:spcBef>
                <a:spcPts val="600"/>
              </a:spcBef>
              <a:spcAft>
                <a:spcPts val="0"/>
              </a:spcAft>
              <a:buSzPts val="1280"/>
              <a:buNone/>
              <a:defRPr>
                <a:solidFill>
                  <a:srgbClr val="888888"/>
                </a:solidFill>
              </a:defRPr>
            </a:lvl2pPr>
            <a:lvl3pPr lvl="2" algn="ctr">
              <a:spcBef>
                <a:spcPts val="600"/>
              </a:spcBef>
              <a:spcAft>
                <a:spcPts val="0"/>
              </a:spcAft>
              <a:buSzPts val="1120"/>
              <a:buNone/>
              <a:defRPr>
                <a:solidFill>
                  <a:srgbClr val="888888"/>
                </a:solidFill>
              </a:defRPr>
            </a:lvl3pPr>
            <a:lvl4pPr lvl="3" algn="ctr">
              <a:spcBef>
                <a:spcPts val="600"/>
              </a:spcBef>
              <a:spcAft>
                <a:spcPts val="0"/>
              </a:spcAft>
              <a:buSzPts val="960"/>
              <a:buNone/>
              <a:defRPr>
                <a:solidFill>
                  <a:srgbClr val="888888"/>
                </a:solidFill>
              </a:defRPr>
            </a:lvl4pPr>
            <a:lvl5pPr lvl="4" algn="ctr">
              <a:spcBef>
                <a:spcPts val="600"/>
              </a:spcBef>
              <a:spcAft>
                <a:spcPts val="0"/>
              </a:spcAft>
              <a:buSzPts val="960"/>
              <a:buNone/>
              <a:defRPr>
                <a:solidFill>
                  <a:srgbClr val="888888"/>
                </a:solidFill>
              </a:defRPr>
            </a:lvl5pPr>
            <a:lvl6pPr lvl="5" algn="ctr">
              <a:spcBef>
                <a:spcPts val="600"/>
              </a:spcBef>
              <a:spcAft>
                <a:spcPts val="0"/>
              </a:spcAft>
              <a:buSzPts val="1200"/>
              <a:buNone/>
              <a:defRPr>
                <a:solidFill>
                  <a:srgbClr val="888888"/>
                </a:solidFill>
              </a:defRPr>
            </a:lvl6pPr>
            <a:lvl7pPr lvl="6" algn="ctr">
              <a:spcBef>
                <a:spcPts val="600"/>
              </a:spcBef>
              <a:spcAft>
                <a:spcPts val="0"/>
              </a:spcAft>
              <a:buSzPts val="1200"/>
              <a:buNone/>
              <a:defRPr>
                <a:solidFill>
                  <a:srgbClr val="888888"/>
                </a:solidFill>
              </a:defRPr>
            </a:lvl7pPr>
            <a:lvl8pPr lvl="7" algn="ctr">
              <a:spcBef>
                <a:spcPts val="600"/>
              </a:spcBef>
              <a:spcAft>
                <a:spcPts val="0"/>
              </a:spcAft>
              <a:buSzPts val="1200"/>
              <a:buNone/>
              <a:defRPr>
                <a:solidFill>
                  <a:srgbClr val="888888"/>
                </a:solidFill>
              </a:defRPr>
            </a:lvl8pPr>
            <a:lvl9pPr lvl="8" algn="ctr">
              <a:spcBef>
                <a:spcPts val="600"/>
              </a:spcBef>
              <a:spcAft>
                <a:spcPts val="600"/>
              </a:spcAft>
              <a:buSzPts val="1200"/>
              <a:buNone/>
              <a:defRPr>
                <a:solidFill>
                  <a:srgbClr val="888888"/>
                </a:solidFill>
              </a:defRPr>
            </a:lvl9pPr>
          </a:lstStyle>
          <a:p/>
        </p:txBody>
      </p:sp>
      <p:sp>
        <p:nvSpPr>
          <p:cNvPr id="20" name="Google Shape;20;p48"/>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48"/>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48"/>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marR="0" algn="r">
              <a:spcBef>
                <a:spcPts val="0"/>
              </a:spcBef>
              <a:buNone/>
              <a:defRPr b="0" i="0" sz="2000" u="none" cap="none" strike="noStrike">
                <a:solidFill>
                  <a:schemeClr val="accent1"/>
                </a:solidFill>
                <a:latin typeface="Century Gothic"/>
                <a:ea typeface="Century Gothic"/>
                <a:cs typeface="Century Gothic"/>
                <a:sym typeface="Century Gothic"/>
              </a:defRPr>
            </a:lvl1pPr>
            <a:lvl2pPr indent="0" lvl="1" marL="0" marR="0" algn="r">
              <a:spcBef>
                <a:spcPts val="0"/>
              </a:spcBef>
              <a:buNone/>
              <a:defRPr b="0" i="0" sz="2000" u="none" cap="none" strike="noStrike">
                <a:solidFill>
                  <a:schemeClr val="accent1"/>
                </a:solidFill>
                <a:latin typeface="Century Gothic"/>
                <a:ea typeface="Century Gothic"/>
                <a:cs typeface="Century Gothic"/>
                <a:sym typeface="Century Gothic"/>
              </a:defRPr>
            </a:lvl2pPr>
            <a:lvl3pPr indent="0" lvl="2" marL="0" marR="0" algn="r">
              <a:spcBef>
                <a:spcPts val="0"/>
              </a:spcBef>
              <a:buNone/>
              <a:defRPr b="0" i="0" sz="2000" u="none" cap="none" strike="noStrike">
                <a:solidFill>
                  <a:schemeClr val="accent1"/>
                </a:solidFill>
                <a:latin typeface="Century Gothic"/>
                <a:ea typeface="Century Gothic"/>
                <a:cs typeface="Century Gothic"/>
                <a:sym typeface="Century Gothic"/>
              </a:defRPr>
            </a:lvl3pPr>
            <a:lvl4pPr indent="0" lvl="3" marL="0" marR="0" algn="r">
              <a:spcBef>
                <a:spcPts val="0"/>
              </a:spcBef>
              <a:buNone/>
              <a:defRPr b="0" i="0" sz="2000" u="none" cap="none" strike="noStrike">
                <a:solidFill>
                  <a:schemeClr val="accent1"/>
                </a:solidFill>
                <a:latin typeface="Century Gothic"/>
                <a:ea typeface="Century Gothic"/>
                <a:cs typeface="Century Gothic"/>
                <a:sym typeface="Century Gothic"/>
              </a:defRPr>
            </a:lvl4pPr>
            <a:lvl5pPr indent="0" lvl="4" marL="0" marR="0" algn="r">
              <a:spcBef>
                <a:spcPts val="0"/>
              </a:spcBef>
              <a:buNone/>
              <a:defRPr b="0" i="0" sz="2000" u="none" cap="none" strike="noStrike">
                <a:solidFill>
                  <a:schemeClr val="accent1"/>
                </a:solidFill>
                <a:latin typeface="Century Gothic"/>
                <a:ea typeface="Century Gothic"/>
                <a:cs typeface="Century Gothic"/>
                <a:sym typeface="Century Gothic"/>
              </a:defRPr>
            </a:lvl5pPr>
            <a:lvl6pPr indent="0" lvl="5" marL="0" marR="0" algn="r">
              <a:spcBef>
                <a:spcPts val="0"/>
              </a:spcBef>
              <a:buNone/>
              <a:defRPr b="0" i="0" sz="2000" u="none" cap="none" strike="noStrike">
                <a:solidFill>
                  <a:schemeClr val="accent1"/>
                </a:solidFill>
                <a:latin typeface="Century Gothic"/>
                <a:ea typeface="Century Gothic"/>
                <a:cs typeface="Century Gothic"/>
                <a:sym typeface="Century Gothic"/>
              </a:defRPr>
            </a:lvl6pPr>
            <a:lvl7pPr indent="0" lvl="6" marL="0" marR="0" algn="r">
              <a:spcBef>
                <a:spcPts val="0"/>
              </a:spcBef>
              <a:buNone/>
              <a:defRPr b="0" i="0" sz="2000" u="none" cap="none" strike="noStrike">
                <a:solidFill>
                  <a:schemeClr val="accent1"/>
                </a:solidFill>
                <a:latin typeface="Century Gothic"/>
                <a:ea typeface="Century Gothic"/>
                <a:cs typeface="Century Gothic"/>
                <a:sym typeface="Century Gothic"/>
              </a:defRPr>
            </a:lvl7pPr>
            <a:lvl8pPr indent="0" lvl="7" marL="0" marR="0" algn="r">
              <a:spcBef>
                <a:spcPts val="0"/>
              </a:spcBef>
              <a:buNone/>
              <a:defRPr b="0" i="0" sz="2000" u="none" cap="none" strike="noStrike">
                <a:solidFill>
                  <a:schemeClr val="accent1"/>
                </a:solidFill>
                <a:latin typeface="Century Gothic"/>
                <a:ea typeface="Century Gothic"/>
                <a:cs typeface="Century Gothic"/>
                <a:sym typeface="Century Gothic"/>
              </a:defRPr>
            </a:lvl8pPr>
            <a:lvl9pPr indent="0" lvl="8" marL="0" marR="0" algn="r">
              <a:spcBef>
                <a:spcPts val="0"/>
              </a:spcBef>
              <a:buNone/>
              <a:defRPr b="0" i="0" sz="20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itolo" type="titleOnly">
  <p:cSld name="TITLE_ONLY">
    <p:spTree>
      <p:nvGrpSpPr>
        <p:cNvPr id="80" name="Shape 80"/>
        <p:cNvGrpSpPr/>
        <p:nvPr/>
      </p:nvGrpSpPr>
      <p:grpSpPr>
        <a:xfrm>
          <a:off x="0" y="0"/>
          <a:ext cx="0" cy="0"/>
          <a:chOff x="0" y="0"/>
          <a:chExt cx="0" cy="0"/>
        </a:xfrm>
      </p:grpSpPr>
      <p:sp>
        <p:nvSpPr>
          <p:cNvPr id="81" name="Google Shape;81;p57"/>
          <p:cNvSpPr/>
          <p:nvPr/>
        </p:nvSpPr>
        <p:spPr>
          <a:xfrm>
            <a:off x="0" y="0"/>
            <a:ext cx="12192000" cy="2185988"/>
          </a:xfrm>
          <a:custGeom>
            <a:rect b="b" l="l" r="r" t="t"/>
            <a:pathLst>
              <a:path extrusionOk="0" h="1377" w="5760">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82" name="Google Shape;82;p57"/>
          <p:cNvSpPr txBox="1"/>
          <p:nvPr>
            <p:ph type="title"/>
          </p:nvPr>
        </p:nvSpPr>
        <p:spPr>
          <a:xfrm>
            <a:off x="810000" y="447188"/>
            <a:ext cx="10571998" cy="9704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4000"/>
              <a:buFont typeface="Century Gothic"/>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57"/>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57"/>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57"/>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marR="0" algn="r">
              <a:spcBef>
                <a:spcPts val="0"/>
              </a:spcBef>
              <a:buNone/>
              <a:defRPr sz="2000">
                <a:solidFill>
                  <a:schemeClr val="accent1"/>
                </a:solidFill>
                <a:latin typeface="Century Gothic"/>
                <a:ea typeface="Century Gothic"/>
                <a:cs typeface="Century Gothic"/>
                <a:sym typeface="Century Gothic"/>
              </a:defRPr>
            </a:lvl1pPr>
            <a:lvl2pPr indent="0" lvl="1" marL="0" marR="0" algn="r">
              <a:spcBef>
                <a:spcPts val="0"/>
              </a:spcBef>
              <a:buNone/>
              <a:defRPr sz="2000">
                <a:solidFill>
                  <a:schemeClr val="accent1"/>
                </a:solidFill>
                <a:latin typeface="Century Gothic"/>
                <a:ea typeface="Century Gothic"/>
                <a:cs typeface="Century Gothic"/>
                <a:sym typeface="Century Gothic"/>
              </a:defRPr>
            </a:lvl2pPr>
            <a:lvl3pPr indent="0" lvl="2" marL="0" marR="0" algn="r">
              <a:spcBef>
                <a:spcPts val="0"/>
              </a:spcBef>
              <a:buNone/>
              <a:defRPr sz="2000">
                <a:solidFill>
                  <a:schemeClr val="accent1"/>
                </a:solidFill>
                <a:latin typeface="Century Gothic"/>
                <a:ea typeface="Century Gothic"/>
                <a:cs typeface="Century Gothic"/>
                <a:sym typeface="Century Gothic"/>
              </a:defRPr>
            </a:lvl3pPr>
            <a:lvl4pPr indent="0" lvl="3" marL="0" marR="0" algn="r">
              <a:spcBef>
                <a:spcPts val="0"/>
              </a:spcBef>
              <a:buNone/>
              <a:defRPr sz="2000">
                <a:solidFill>
                  <a:schemeClr val="accent1"/>
                </a:solidFill>
                <a:latin typeface="Century Gothic"/>
                <a:ea typeface="Century Gothic"/>
                <a:cs typeface="Century Gothic"/>
                <a:sym typeface="Century Gothic"/>
              </a:defRPr>
            </a:lvl4pPr>
            <a:lvl5pPr indent="0" lvl="4" marL="0" marR="0" algn="r">
              <a:spcBef>
                <a:spcPts val="0"/>
              </a:spcBef>
              <a:buNone/>
              <a:defRPr sz="2000">
                <a:solidFill>
                  <a:schemeClr val="accent1"/>
                </a:solidFill>
                <a:latin typeface="Century Gothic"/>
                <a:ea typeface="Century Gothic"/>
                <a:cs typeface="Century Gothic"/>
                <a:sym typeface="Century Gothic"/>
              </a:defRPr>
            </a:lvl5pPr>
            <a:lvl6pPr indent="0" lvl="5" marL="0" marR="0" algn="r">
              <a:spcBef>
                <a:spcPts val="0"/>
              </a:spcBef>
              <a:buNone/>
              <a:defRPr sz="2000">
                <a:solidFill>
                  <a:schemeClr val="accent1"/>
                </a:solidFill>
                <a:latin typeface="Century Gothic"/>
                <a:ea typeface="Century Gothic"/>
                <a:cs typeface="Century Gothic"/>
                <a:sym typeface="Century Gothic"/>
              </a:defRPr>
            </a:lvl6pPr>
            <a:lvl7pPr indent="0" lvl="6" marL="0" marR="0" algn="r">
              <a:spcBef>
                <a:spcPts val="0"/>
              </a:spcBef>
              <a:buNone/>
              <a:defRPr sz="2000">
                <a:solidFill>
                  <a:schemeClr val="accent1"/>
                </a:solidFill>
                <a:latin typeface="Century Gothic"/>
                <a:ea typeface="Century Gothic"/>
                <a:cs typeface="Century Gothic"/>
                <a:sym typeface="Century Gothic"/>
              </a:defRPr>
            </a:lvl7pPr>
            <a:lvl8pPr indent="0" lvl="7" marL="0" marR="0" algn="r">
              <a:spcBef>
                <a:spcPts val="0"/>
              </a:spcBef>
              <a:buNone/>
              <a:defRPr sz="2000">
                <a:solidFill>
                  <a:schemeClr val="accent1"/>
                </a:solidFill>
                <a:latin typeface="Century Gothic"/>
                <a:ea typeface="Century Gothic"/>
                <a:cs typeface="Century Gothic"/>
                <a:sym typeface="Century Gothic"/>
              </a:defRPr>
            </a:lvl8pPr>
            <a:lvl9pPr indent="0" lvl="8" marL="0" marR="0" algn="r">
              <a:spcBef>
                <a:spcPts val="0"/>
              </a:spcBef>
              <a:buNone/>
              <a:defRPr sz="2000">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stazione sezione" type="secHead">
  <p:cSld name="SECTION_HEADER">
    <p:spTree>
      <p:nvGrpSpPr>
        <p:cNvPr id="86" name="Shape 86"/>
        <p:cNvGrpSpPr/>
        <p:nvPr/>
      </p:nvGrpSpPr>
      <p:grpSpPr>
        <a:xfrm>
          <a:off x="0" y="0"/>
          <a:ext cx="0" cy="0"/>
          <a:chOff x="0" y="0"/>
          <a:chExt cx="0" cy="0"/>
        </a:xfrm>
      </p:grpSpPr>
      <p:sp>
        <p:nvSpPr>
          <p:cNvPr id="87" name="Google Shape;87;p58"/>
          <p:cNvSpPr/>
          <p:nvPr/>
        </p:nvSpPr>
        <p:spPr>
          <a:xfrm>
            <a:off x="0" y="1"/>
            <a:ext cx="12192000" cy="5203825"/>
          </a:xfrm>
          <a:custGeom>
            <a:rect b="b" l="l" r="r" t="t"/>
            <a:pathLst>
              <a:path extrusionOk="0" h="3278" w="5760">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88" name="Google Shape;88;p58"/>
          <p:cNvSpPr txBox="1"/>
          <p:nvPr>
            <p:ph type="title"/>
          </p:nvPr>
        </p:nvSpPr>
        <p:spPr>
          <a:xfrm>
            <a:off x="810000" y="606669"/>
            <a:ext cx="10561418" cy="381352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lt1"/>
              </a:buClr>
              <a:buSzPts val="4800"/>
              <a:buFont typeface="Century Gothic"/>
              <a:buNone/>
              <a:defRPr b="0" sz="4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58"/>
          <p:cNvSpPr txBox="1"/>
          <p:nvPr>
            <p:ph idx="1" type="body"/>
          </p:nvPr>
        </p:nvSpPr>
        <p:spPr>
          <a:xfrm>
            <a:off x="810000" y="5281201"/>
            <a:ext cx="10561418" cy="433955"/>
          </a:xfrm>
          <a:prstGeom prst="rect">
            <a:avLst/>
          </a:prstGeom>
          <a:noFill/>
          <a:ln>
            <a:noFill/>
          </a:ln>
        </p:spPr>
        <p:txBody>
          <a:bodyPr anchorCtr="0" anchor="ctr" bIns="45700" lIns="91425" spcFirstLastPara="1" rIns="91425" wrap="square" tIns="45700">
            <a:noAutofit/>
          </a:bodyPr>
          <a:lstStyle>
            <a:lvl1pPr indent="-228600" lvl="0" marL="457200" algn="r">
              <a:spcBef>
                <a:spcPts val="560"/>
              </a:spcBef>
              <a:spcAft>
                <a:spcPts val="0"/>
              </a:spcAft>
              <a:buSzPts val="2240"/>
              <a:buNone/>
              <a:defRPr sz="2800">
                <a:solidFill>
                  <a:schemeClr val="dk1"/>
                </a:solidFill>
              </a:defRPr>
            </a:lvl1pPr>
            <a:lvl2pPr indent="-228600" lvl="1" marL="914400" algn="l">
              <a:spcBef>
                <a:spcPts val="600"/>
              </a:spcBef>
              <a:spcAft>
                <a:spcPts val="0"/>
              </a:spcAft>
              <a:buSzPts val="1440"/>
              <a:buNone/>
              <a:defRPr sz="1800">
                <a:solidFill>
                  <a:srgbClr val="888888"/>
                </a:solidFill>
              </a:defRPr>
            </a:lvl2pPr>
            <a:lvl3pPr indent="-228600" lvl="2" marL="1371600" algn="l">
              <a:spcBef>
                <a:spcPts val="600"/>
              </a:spcBef>
              <a:spcAft>
                <a:spcPts val="0"/>
              </a:spcAft>
              <a:buSzPts val="1280"/>
              <a:buNone/>
              <a:defRPr sz="1600">
                <a:solidFill>
                  <a:srgbClr val="888888"/>
                </a:solidFill>
              </a:defRPr>
            </a:lvl3pPr>
            <a:lvl4pPr indent="-228600" lvl="3" marL="1828800" algn="l">
              <a:spcBef>
                <a:spcPts val="600"/>
              </a:spcBef>
              <a:spcAft>
                <a:spcPts val="0"/>
              </a:spcAft>
              <a:buSzPts val="1120"/>
              <a:buNone/>
              <a:defRPr sz="1400">
                <a:solidFill>
                  <a:srgbClr val="888888"/>
                </a:solidFill>
              </a:defRPr>
            </a:lvl4pPr>
            <a:lvl5pPr indent="-228600" lvl="4" marL="2286000" algn="l">
              <a:spcBef>
                <a:spcPts val="600"/>
              </a:spcBef>
              <a:spcAft>
                <a:spcPts val="0"/>
              </a:spcAft>
              <a:buSzPts val="1120"/>
              <a:buNone/>
              <a:defRPr sz="1400">
                <a:solidFill>
                  <a:srgbClr val="888888"/>
                </a:solidFill>
              </a:defRPr>
            </a:lvl5pPr>
            <a:lvl6pPr indent="-228600" lvl="5" marL="2743200" algn="l">
              <a:spcBef>
                <a:spcPts val="600"/>
              </a:spcBef>
              <a:spcAft>
                <a:spcPts val="0"/>
              </a:spcAft>
              <a:buSzPts val="1400"/>
              <a:buNone/>
              <a:defRPr sz="1400">
                <a:solidFill>
                  <a:srgbClr val="888888"/>
                </a:solidFill>
              </a:defRPr>
            </a:lvl6pPr>
            <a:lvl7pPr indent="-228600" lvl="6" marL="3200400" algn="l">
              <a:spcBef>
                <a:spcPts val="600"/>
              </a:spcBef>
              <a:spcAft>
                <a:spcPts val="0"/>
              </a:spcAft>
              <a:buSzPts val="1400"/>
              <a:buNone/>
              <a:defRPr sz="1400">
                <a:solidFill>
                  <a:srgbClr val="888888"/>
                </a:solidFill>
              </a:defRPr>
            </a:lvl7pPr>
            <a:lvl8pPr indent="-228600" lvl="7" marL="3657600" algn="l">
              <a:spcBef>
                <a:spcPts val="600"/>
              </a:spcBef>
              <a:spcAft>
                <a:spcPts val="0"/>
              </a:spcAft>
              <a:buSzPts val="1400"/>
              <a:buNone/>
              <a:defRPr sz="1400">
                <a:solidFill>
                  <a:srgbClr val="888888"/>
                </a:solidFill>
              </a:defRPr>
            </a:lvl8pPr>
            <a:lvl9pPr indent="-228600" lvl="8" marL="4114800" algn="l">
              <a:spcBef>
                <a:spcPts val="600"/>
              </a:spcBef>
              <a:spcAft>
                <a:spcPts val="600"/>
              </a:spcAft>
              <a:buSzPts val="1400"/>
              <a:buNone/>
              <a:defRPr sz="1400">
                <a:solidFill>
                  <a:srgbClr val="888888"/>
                </a:solidFill>
              </a:defRPr>
            </a:lvl9pPr>
          </a:lstStyle>
          <a:p/>
        </p:txBody>
      </p:sp>
      <p:sp>
        <p:nvSpPr>
          <p:cNvPr id="90" name="Google Shape;90;p58"/>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58"/>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58"/>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marR="0" algn="r">
              <a:spcBef>
                <a:spcPts val="0"/>
              </a:spcBef>
              <a:buNone/>
              <a:defRPr sz="2000">
                <a:solidFill>
                  <a:schemeClr val="accent1"/>
                </a:solidFill>
                <a:latin typeface="Century Gothic"/>
                <a:ea typeface="Century Gothic"/>
                <a:cs typeface="Century Gothic"/>
                <a:sym typeface="Century Gothic"/>
              </a:defRPr>
            </a:lvl1pPr>
            <a:lvl2pPr indent="0" lvl="1" marL="0" marR="0" algn="r">
              <a:spcBef>
                <a:spcPts val="0"/>
              </a:spcBef>
              <a:buNone/>
              <a:defRPr sz="2000">
                <a:solidFill>
                  <a:schemeClr val="accent1"/>
                </a:solidFill>
                <a:latin typeface="Century Gothic"/>
                <a:ea typeface="Century Gothic"/>
                <a:cs typeface="Century Gothic"/>
                <a:sym typeface="Century Gothic"/>
              </a:defRPr>
            </a:lvl2pPr>
            <a:lvl3pPr indent="0" lvl="2" marL="0" marR="0" algn="r">
              <a:spcBef>
                <a:spcPts val="0"/>
              </a:spcBef>
              <a:buNone/>
              <a:defRPr sz="2000">
                <a:solidFill>
                  <a:schemeClr val="accent1"/>
                </a:solidFill>
                <a:latin typeface="Century Gothic"/>
                <a:ea typeface="Century Gothic"/>
                <a:cs typeface="Century Gothic"/>
                <a:sym typeface="Century Gothic"/>
              </a:defRPr>
            </a:lvl3pPr>
            <a:lvl4pPr indent="0" lvl="3" marL="0" marR="0" algn="r">
              <a:spcBef>
                <a:spcPts val="0"/>
              </a:spcBef>
              <a:buNone/>
              <a:defRPr sz="2000">
                <a:solidFill>
                  <a:schemeClr val="accent1"/>
                </a:solidFill>
                <a:latin typeface="Century Gothic"/>
                <a:ea typeface="Century Gothic"/>
                <a:cs typeface="Century Gothic"/>
                <a:sym typeface="Century Gothic"/>
              </a:defRPr>
            </a:lvl4pPr>
            <a:lvl5pPr indent="0" lvl="4" marL="0" marR="0" algn="r">
              <a:spcBef>
                <a:spcPts val="0"/>
              </a:spcBef>
              <a:buNone/>
              <a:defRPr sz="2000">
                <a:solidFill>
                  <a:schemeClr val="accent1"/>
                </a:solidFill>
                <a:latin typeface="Century Gothic"/>
                <a:ea typeface="Century Gothic"/>
                <a:cs typeface="Century Gothic"/>
                <a:sym typeface="Century Gothic"/>
              </a:defRPr>
            </a:lvl5pPr>
            <a:lvl6pPr indent="0" lvl="5" marL="0" marR="0" algn="r">
              <a:spcBef>
                <a:spcPts val="0"/>
              </a:spcBef>
              <a:buNone/>
              <a:defRPr sz="2000">
                <a:solidFill>
                  <a:schemeClr val="accent1"/>
                </a:solidFill>
                <a:latin typeface="Century Gothic"/>
                <a:ea typeface="Century Gothic"/>
                <a:cs typeface="Century Gothic"/>
                <a:sym typeface="Century Gothic"/>
              </a:defRPr>
            </a:lvl6pPr>
            <a:lvl7pPr indent="0" lvl="6" marL="0" marR="0" algn="r">
              <a:spcBef>
                <a:spcPts val="0"/>
              </a:spcBef>
              <a:buNone/>
              <a:defRPr sz="2000">
                <a:solidFill>
                  <a:schemeClr val="accent1"/>
                </a:solidFill>
                <a:latin typeface="Century Gothic"/>
                <a:ea typeface="Century Gothic"/>
                <a:cs typeface="Century Gothic"/>
                <a:sym typeface="Century Gothic"/>
              </a:defRPr>
            </a:lvl7pPr>
            <a:lvl8pPr indent="0" lvl="7" marL="0" marR="0" algn="r">
              <a:spcBef>
                <a:spcPts val="0"/>
              </a:spcBef>
              <a:buNone/>
              <a:defRPr sz="2000">
                <a:solidFill>
                  <a:schemeClr val="accent1"/>
                </a:solidFill>
                <a:latin typeface="Century Gothic"/>
                <a:ea typeface="Century Gothic"/>
                <a:cs typeface="Century Gothic"/>
                <a:sym typeface="Century Gothic"/>
              </a:defRPr>
            </a:lvl8pPr>
            <a:lvl9pPr indent="0" lvl="8" marL="0" marR="0" algn="r">
              <a:spcBef>
                <a:spcPts val="0"/>
              </a:spcBef>
              <a:buNone/>
              <a:defRPr sz="2000">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ronto" type="twoTxTwoObj">
  <p:cSld name="TWO_OBJECTS_WITH_TEXT">
    <p:spTree>
      <p:nvGrpSpPr>
        <p:cNvPr id="93" name="Shape 93"/>
        <p:cNvGrpSpPr/>
        <p:nvPr/>
      </p:nvGrpSpPr>
      <p:grpSpPr>
        <a:xfrm>
          <a:off x="0" y="0"/>
          <a:ext cx="0" cy="0"/>
          <a:chOff x="0" y="0"/>
          <a:chExt cx="0" cy="0"/>
        </a:xfrm>
      </p:grpSpPr>
      <p:sp>
        <p:nvSpPr>
          <p:cNvPr id="94" name="Google Shape;94;p59"/>
          <p:cNvSpPr/>
          <p:nvPr/>
        </p:nvSpPr>
        <p:spPr>
          <a:xfrm>
            <a:off x="0" y="0"/>
            <a:ext cx="12192000" cy="2185988"/>
          </a:xfrm>
          <a:custGeom>
            <a:rect b="b" l="l" r="r" t="t"/>
            <a:pathLst>
              <a:path extrusionOk="0" h="1377" w="5760">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95" name="Google Shape;95;p59"/>
          <p:cNvSpPr txBox="1"/>
          <p:nvPr>
            <p:ph type="title"/>
          </p:nvPr>
        </p:nvSpPr>
        <p:spPr>
          <a:xfrm>
            <a:off x="810000" y="447188"/>
            <a:ext cx="10571998" cy="9704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4000"/>
              <a:buFont typeface="Century Gothic"/>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59"/>
          <p:cNvSpPr txBox="1"/>
          <p:nvPr>
            <p:ph idx="1" type="body"/>
          </p:nvPr>
        </p:nvSpPr>
        <p:spPr>
          <a:xfrm>
            <a:off x="814728" y="2174875"/>
            <a:ext cx="5189857" cy="576262"/>
          </a:xfrm>
          <a:prstGeom prst="rect">
            <a:avLst/>
          </a:prstGeom>
          <a:noFill/>
          <a:ln>
            <a:noFill/>
          </a:ln>
        </p:spPr>
        <p:txBody>
          <a:bodyPr anchorCtr="0" anchor="b" bIns="45700" lIns="91425" spcFirstLastPara="1" rIns="91425" wrap="square" tIns="45700">
            <a:noAutofit/>
          </a:bodyPr>
          <a:lstStyle>
            <a:lvl1pPr indent="-228600" lvl="0" marL="457200" algn="ctr">
              <a:spcBef>
                <a:spcPts val="400"/>
              </a:spcBef>
              <a:spcAft>
                <a:spcPts val="0"/>
              </a:spcAft>
              <a:buSzPts val="1600"/>
              <a:buNone/>
              <a:defRPr b="0" sz="2000"/>
            </a:lvl1pPr>
            <a:lvl2pPr indent="-228600" lvl="1" marL="914400" algn="l">
              <a:spcBef>
                <a:spcPts val="600"/>
              </a:spcBef>
              <a:spcAft>
                <a:spcPts val="0"/>
              </a:spcAft>
              <a:buSzPts val="1600"/>
              <a:buNone/>
              <a:defRPr b="1" sz="2000"/>
            </a:lvl2pPr>
            <a:lvl3pPr indent="-228600" lvl="2" marL="1371600" algn="l">
              <a:spcBef>
                <a:spcPts val="600"/>
              </a:spcBef>
              <a:spcAft>
                <a:spcPts val="0"/>
              </a:spcAft>
              <a:buSzPts val="1440"/>
              <a:buNone/>
              <a:defRPr b="1" sz="1800"/>
            </a:lvl3pPr>
            <a:lvl4pPr indent="-228600" lvl="3" marL="1828800" algn="l">
              <a:spcBef>
                <a:spcPts val="600"/>
              </a:spcBef>
              <a:spcAft>
                <a:spcPts val="0"/>
              </a:spcAft>
              <a:buSzPts val="1280"/>
              <a:buNone/>
              <a:defRPr b="1" sz="1600"/>
            </a:lvl4pPr>
            <a:lvl5pPr indent="-228600" lvl="4" marL="2286000" algn="l">
              <a:spcBef>
                <a:spcPts val="600"/>
              </a:spcBef>
              <a:spcAft>
                <a:spcPts val="0"/>
              </a:spcAft>
              <a:buSzPts val="1280"/>
              <a:buNone/>
              <a:defRPr b="1" sz="1600"/>
            </a:lvl5pPr>
            <a:lvl6pPr indent="-228600" lvl="5" marL="2743200" algn="l">
              <a:spcBef>
                <a:spcPts val="600"/>
              </a:spcBef>
              <a:spcAft>
                <a:spcPts val="0"/>
              </a:spcAft>
              <a:buSzPts val="1600"/>
              <a:buNone/>
              <a:defRPr b="1" sz="1600"/>
            </a:lvl6pPr>
            <a:lvl7pPr indent="-228600" lvl="6" marL="3200400" algn="l">
              <a:spcBef>
                <a:spcPts val="600"/>
              </a:spcBef>
              <a:spcAft>
                <a:spcPts val="0"/>
              </a:spcAft>
              <a:buSzPts val="1600"/>
              <a:buNone/>
              <a:defRPr b="1" sz="1600"/>
            </a:lvl7pPr>
            <a:lvl8pPr indent="-228600" lvl="7" marL="3657600" algn="l">
              <a:spcBef>
                <a:spcPts val="600"/>
              </a:spcBef>
              <a:spcAft>
                <a:spcPts val="0"/>
              </a:spcAft>
              <a:buSzPts val="1600"/>
              <a:buNone/>
              <a:defRPr b="1" sz="1600"/>
            </a:lvl8pPr>
            <a:lvl9pPr indent="-228600" lvl="8" marL="4114800" algn="l">
              <a:spcBef>
                <a:spcPts val="600"/>
              </a:spcBef>
              <a:spcAft>
                <a:spcPts val="600"/>
              </a:spcAft>
              <a:buSzPts val="1600"/>
              <a:buNone/>
              <a:defRPr b="1" sz="1600"/>
            </a:lvl9pPr>
          </a:lstStyle>
          <a:p/>
        </p:txBody>
      </p:sp>
      <p:sp>
        <p:nvSpPr>
          <p:cNvPr id="97" name="Google Shape;97;p59"/>
          <p:cNvSpPr txBox="1"/>
          <p:nvPr>
            <p:ph idx="2" type="body"/>
          </p:nvPr>
        </p:nvSpPr>
        <p:spPr>
          <a:xfrm>
            <a:off x="814729" y="2751138"/>
            <a:ext cx="5189856" cy="3109913"/>
          </a:xfrm>
          <a:prstGeom prst="rect">
            <a:avLst/>
          </a:prstGeom>
          <a:noFill/>
          <a:ln>
            <a:noFill/>
          </a:ln>
        </p:spPr>
        <p:txBody>
          <a:bodyPr anchorCtr="0" anchor="t" bIns="45700" lIns="91425" spcFirstLastPara="1" rIns="91425" wrap="square" tIns="45700">
            <a:normAutofit/>
          </a:bodyPr>
          <a:lstStyle>
            <a:lvl1pPr indent="-320040" lvl="0" marL="457200" algn="l">
              <a:spcBef>
                <a:spcPts val="360"/>
              </a:spcBef>
              <a:spcAft>
                <a:spcPts val="0"/>
              </a:spcAft>
              <a:buSzPts val="1440"/>
              <a:buChar char="🞆"/>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98" name="Google Shape;98;p59"/>
          <p:cNvSpPr txBox="1"/>
          <p:nvPr>
            <p:ph idx="3" type="body"/>
          </p:nvPr>
        </p:nvSpPr>
        <p:spPr>
          <a:xfrm>
            <a:off x="6187415" y="2174875"/>
            <a:ext cx="5194583" cy="576262"/>
          </a:xfrm>
          <a:prstGeom prst="rect">
            <a:avLst/>
          </a:prstGeom>
          <a:noFill/>
          <a:ln>
            <a:noFill/>
          </a:ln>
        </p:spPr>
        <p:txBody>
          <a:bodyPr anchorCtr="0" anchor="b" bIns="45700" lIns="91425" spcFirstLastPara="1" rIns="91425" wrap="square" tIns="45700">
            <a:noAutofit/>
          </a:bodyPr>
          <a:lstStyle>
            <a:lvl1pPr indent="-228600" lvl="0" marL="457200" algn="ctr">
              <a:spcBef>
                <a:spcPts val="400"/>
              </a:spcBef>
              <a:spcAft>
                <a:spcPts val="0"/>
              </a:spcAft>
              <a:buSzPts val="1600"/>
              <a:buNone/>
              <a:defRPr b="0" sz="2000"/>
            </a:lvl1pPr>
            <a:lvl2pPr indent="-228600" lvl="1" marL="914400" algn="l">
              <a:spcBef>
                <a:spcPts val="600"/>
              </a:spcBef>
              <a:spcAft>
                <a:spcPts val="0"/>
              </a:spcAft>
              <a:buSzPts val="1600"/>
              <a:buNone/>
              <a:defRPr b="1" sz="2000"/>
            </a:lvl2pPr>
            <a:lvl3pPr indent="-228600" lvl="2" marL="1371600" algn="l">
              <a:spcBef>
                <a:spcPts val="600"/>
              </a:spcBef>
              <a:spcAft>
                <a:spcPts val="0"/>
              </a:spcAft>
              <a:buSzPts val="1440"/>
              <a:buNone/>
              <a:defRPr b="1" sz="1800"/>
            </a:lvl3pPr>
            <a:lvl4pPr indent="-228600" lvl="3" marL="1828800" algn="l">
              <a:spcBef>
                <a:spcPts val="600"/>
              </a:spcBef>
              <a:spcAft>
                <a:spcPts val="0"/>
              </a:spcAft>
              <a:buSzPts val="1280"/>
              <a:buNone/>
              <a:defRPr b="1" sz="1600"/>
            </a:lvl4pPr>
            <a:lvl5pPr indent="-228600" lvl="4" marL="2286000" algn="l">
              <a:spcBef>
                <a:spcPts val="600"/>
              </a:spcBef>
              <a:spcAft>
                <a:spcPts val="0"/>
              </a:spcAft>
              <a:buSzPts val="1280"/>
              <a:buNone/>
              <a:defRPr b="1" sz="1600"/>
            </a:lvl5pPr>
            <a:lvl6pPr indent="-228600" lvl="5" marL="2743200" algn="l">
              <a:spcBef>
                <a:spcPts val="600"/>
              </a:spcBef>
              <a:spcAft>
                <a:spcPts val="0"/>
              </a:spcAft>
              <a:buSzPts val="1600"/>
              <a:buNone/>
              <a:defRPr b="1" sz="1600"/>
            </a:lvl6pPr>
            <a:lvl7pPr indent="-228600" lvl="6" marL="3200400" algn="l">
              <a:spcBef>
                <a:spcPts val="600"/>
              </a:spcBef>
              <a:spcAft>
                <a:spcPts val="0"/>
              </a:spcAft>
              <a:buSzPts val="1600"/>
              <a:buNone/>
              <a:defRPr b="1" sz="1600"/>
            </a:lvl7pPr>
            <a:lvl8pPr indent="-228600" lvl="7" marL="3657600" algn="l">
              <a:spcBef>
                <a:spcPts val="600"/>
              </a:spcBef>
              <a:spcAft>
                <a:spcPts val="0"/>
              </a:spcAft>
              <a:buSzPts val="1600"/>
              <a:buNone/>
              <a:defRPr b="1" sz="1600"/>
            </a:lvl8pPr>
            <a:lvl9pPr indent="-228600" lvl="8" marL="4114800" algn="l">
              <a:spcBef>
                <a:spcPts val="600"/>
              </a:spcBef>
              <a:spcAft>
                <a:spcPts val="600"/>
              </a:spcAft>
              <a:buSzPts val="1600"/>
              <a:buNone/>
              <a:defRPr b="1" sz="1600"/>
            </a:lvl9pPr>
          </a:lstStyle>
          <a:p/>
        </p:txBody>
      </p:sp>
      <p:sp>
        <p:nvSpPr>
          <p:cNvPr id="99" name="Google Shape;99;p59"/>
          <p:cNvSpPr txBox="1"/>
          <p:nvPr>
            <p:ph idx="4" type="body"/>
          </p:nvPr>
        </p:nvSpPr>
        <p:spPr>
          <a:xfrm>
            <a:off x="6187415" y="2751138"/>
            <a:ext cx="5194583" cy="3109913"/>
          </a:xfrm>
          <a:prstGeom prst="rect">
            <a:avLst/>
          </a:prstGeom>
          <a:noFill/>
          <a:ln>
            <a:noFill/>
          </a:ln>
        </p:spPr>
        <p:txBody>
          <a:bodyPr anchorCtr="0" anchor="t" bIns="45700" lIns="91425" spcFirstLastPara="1" rIns="91425" wrap="square" tIns="45700">
            <a:normAutofit/>
          </a:bodyPr>
          <a:lstStyle>
            <a:lvl1pPr indent="-320040" lvl="0" marL="457200" algn="l">
              <a:spcBef>
                <a:spcPts val="360"/>
              </a:spcBef>
              <a:spcAft>
                <a:spcPts val="0"/>
              </a:spcAft>
              <a:buSzPts val="1440"/>
              <a:buChar char="🞆"/>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00" name="Google Shape;100;p59"/>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59"/>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59"/>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marR="0" algn="r">
              <a:spcBef>
                <a:spcPts val="0"/>
              </a:spcBef>
              <a:buNone/>
              <a:defRPr sz="2000">
                <a:solidFill>
                  <a:schemeClr val="accent1"/>
                </a:solidFill>
                <a:latin typeface="Century Gothic"/>
                <a:ea typeface="Century Gothic"/>
                <a:cs typeface="Century Gothic"/>
                <a:sym typeface="Century Gothic"/>
              </a:defRPr>
            </a:lvl1pPr>
            <a:lvl2pPr indent="0" lvl="1" marL="0" marR="0" algn="r">
              <a:spcBef>
                <a:spcPts val="0"/>
              </a:spcBef>
              <a:buNone/>
              <a:defRPr sz="2000">
                <a:solidFill>
                  <a:schemeClr val="accent1"/>
                </a:solidFill>
                <a:latin typeface="Century Gothic"/>
                <a:ea typeface="Century Gothic"/>
                <a:cs typeface="Century Gothic"/>
                <a:sym typeface="Century Gothic"/>
              </a:defRPr>
            </a:lvl2pPr>
            <a:lvl3pPr indent="0" lvl="2" marL="0" marR="0" algn="r">
              <a:spcBef>
                <a:spcPts val="0"/>
              </a:spcBef>
              <a:buNone/>
              <a:defRPr sz="2000">
                <a:solidFill>
                  <a:schemeClr val="accent1"/>
                </a:solidFill>
                <a:latin typeface="Century Gothic"/>
                <a:ea typeface="Century Gothic"/>
                <a:cs typeface="Century Gothic"/>
                <a:sym typeface="Century Gothic"/>
              </a:defRPr>
            </a:lvl3pPr>
            <a:lvl4pPr indent="0" lvl="3" marL="0" marR="0" algn="r">
              <a:spcBef>
                <a:spcPts val="0"/>
              </a:spcBef>
              <a:buNone/>
              <a:defRPr sz="2000">
                <a:solidFill>
                  <a:schemeClr val="accent1"/>
                </a:solidFill>
                <a:latin typeface="Century Gothic"/>
                <a:ea typeface="Century Gothic"/>
                <a:cs typeface="Century Gothic"/>
                <a:sym typeface="Century Gothic"/>
              </a:defRPr>
            </a:lvl4pPr>
            <a:lvl5pPr indent="0" lvl="4" marL="0" marR="0" algn="r">
              <a:spcBef>
                <a:spcPts val="0"/>
              </a:spcBef>
              <a:buNone/>
              <a:defRPr sz="2000">
                <a:solidFill>
                  <a:schemeClr val="accent1"/>
                </a:solidFill>
                <a:latin typeface="Century Gothic"/>
                <a:ea typeface="Century Gothic"/>
                <a:cs typeface="Century Gothic"/>
                <a:sym typeface="Century Gothic"/>
              </a:defRPr>
            </a:lvl5pPr>
            <a:lvl6pPr indent="0" lvl="5" marL="0" marR="0" algn="r">
              <a:spcBef>
                <a:spcPts val="0"/>
              </a:spcBef>
              <a:buNone/>
              <a:defRPr sz="2000">
                <a:solidFill>
                  <a:schemeClr val="accent1"/>
                </a:solidFill>
                <a:latin typeface="Century Gothic"/>
                <a:ea typeface="Century Gothic"/>
                <a:cs typeface="Century Gothic"/>
                <a:sym typeface="Century Gothic"/>
              </a:defRPr>
            </a:lvl6pPr>
            <a:lvl7pPr indent="0" lvl="6" marL="0" marR="0" algn="r">
              <a:spcBef>
                <a:spcPts val="0"/>
              </a:spcBef>
              <a:buNone/>
              <a:defRPr sz="2000">
                <a:solidFill>
                  <a:schemeClr val="accent1"/>
                </a:solidFill>
                <a:latin typeface="Century Gothic"/>
                <a:ea typeface="Century Gothic"/>
                <a:cs typeface="Century Gothic"/>
                <a:sym typeface="Century Gothic"/>
              </a:defRPr>
            </a:lvl7pPr>
            <a:lvl8pPr indent="0" lvl="7" marL="0" marR="0" algn="r">
              <a:spcBef>
                <a:spcPts val="0"/>
              </a:spcBef>
              <a:buNone/>
              <a:defRPr sz="2000">
                <a:solidFill>
                  <a:schemeClr val="accent1"/>
                </a:solidFill>
                <a:latin typeface="Century Gothic"/>
                <a:ea typeface="Century Gothic"/>
                <a:cs typeface="Century Gothic"/>
                <a:sym typeface="Century Gothic"/>
              </a:defRPr>
            </a:lvl8pPr>
            <a:lvl9pPr indent="0" lvl="8" marL="0" marR="0" algn="r">
              <a:spcBef>
                <a:spcPts val="0"/>
              </a:spcBef>
              <a:buNone/>
              <a:defRPr sz="2000">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uoto" type="blank">
  <p:cSld name="BLANK">
    <p:spTree>
      <p:nvGrpSpPr>
        <p:cNvPr id="103" name="Shape 103"/>
        <p:cNvGrpSpPr/>
        <p:nvPr/>
      </p:nvGrpSpPr>
      <p:grpSpPr>
        <a:xfrm>
          <a:off x="0" y="0"/>
          <a:ext cx="0" cy="0"/>
          <a:chOff x="0" y="0"/>
          <a:chExt cx="0" cy="0"/>
        </a:xfrm>
      </p:grpSpPr>
      <p:sp>
        <p:nvSpPr>
          <p:cNvPr id="104" name="Google Shape;104;p60"/>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60"/>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60"/>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marR="0" algn="r">
              <a:spcBef>
                <a:spcPts val="0"/>
              </a:spcBef>
              <a:buNone/>
              <a:defRPr sz="2000">
                <a:solidFill>
                  <a:schemeClr val="accent1"/>
                </a:solidFill>
                <a:latin typeface="Century Gothic"/>
                <a:ea typeface="Century Gothic"/>
                <a:cs typeface="Century Gothic"/>
                <a:sym typeface="Century Gothic"/>
              </a:defRPr>
            </a:lvl1pPr>
            <a:lvl2pPr indent="0" lvl="1" marL="0" marR="0" algn="r">
              <a:spcBef>
                <a:spcPts val="0"/>
              </a:spcBef>
              <a:buNone/>
              <a:defRPr sz="2000">
                <a:solidFill>
                  <a:schemeClr val="accent1"/>
                </a:solidFill>
                <a:latin typeface="Century Gothic"/>
                <a:ea typeface="Century Gothic"/>
                <a:cs typeface="Century Gothic"/>
                <a:sym typeface="Century Gothic"/>
              </a:defRPr>
            </a:lvl2pPr>
            <a:lvl3pPr indent="0" lvl="2" marL="0" marR="0" algn="r">
              <a:spcBef>
                <a:spcPts val="0"/>
              </a:spcBef>
              <a:buNone/>
              <a:defRPr sz="2000">
                <a:solidFill>
                  <a:schemeClr val="accent1"/>
                </a:solidFill>
                <a:latin typeface="Century Gothic"/>
                <a:ea typeface="Century Gothic"/>
                <a:cs typeface="Century Gothic"/>
                <a:sym typeface="Century Gothic"/>
              </a:defRPr>
            </a:lvl3pPr>
            <a:lvl4pPr indent="0" lvl="3" marL="0" marR="0" algn="r">
              <a:spcBef>
                <a:spcPts val="0"/>
              </a:spcBef>
              <a:buNone/>
              <a:defRPr sz="2000">
                <a:solidFill>
                  <a:schemeClr val="accent1"/>
                </a:solidFill>
                <a:latin typeface="Century Gothic"/>
                <a:ea typeface="Century Gothic"/>
                <a:cs typeface="Century Gothic"/>
                <a:sym typeface="Century Gothic"/>
              </a:defRPr>
            </a:lvl4pPr>
            <a:lvl5pPr indent="0" lvl="4" marL="0" marR="0" algn="r">
              <a:spcBef>
                <a:spcPts val="0"/>
              </a:spcBef>
              <a:buNone/>
              <a:defRPr sz="2000">
                <a:solidFill>
                  <a:schemeClr val="accent1"/>
                </a:solidFill>
                <a:latin typeface="Century Gothic"/>
                <a:ea typeface="Century Gothic"/>
                <a:cs typeface="Century Gothic"/>
                <a:sym typeface="Century Gothic"/>
              </a:defRPr>
            </a:lvl5pPr>
            <a:lvl6pPr indent="0" lvl="5" marL="0" marR="0" algn="r">
              <a:spcBef>
                <a:spcPts val="0"/>
              </a:spcBef>
              <a:buNone/>
              <a:defRPr sz="2000">
                <a:solidFill>
                  <a:schemeClr val="accent1"/>
                </a:solidFill>
                <a:latin typeface="Century Gothic"/>
                <a:ea typeface="Century Gothic"/>
                <a:cs typeface="Century Gothic"/>
                <a:sym typeface="Century Gothic"/>
              </a:defRPr>
            </a:lvl6pPr>
            <a:lvl7pPr indent="0" lvl="6" marL="0" marR="0" algn="r">
              <a:spcBef>
                <a:spcPts val="0"/>
              </a:spcBef>
              <a:buNone/>
              <a:defRPr sz="2000">
                <a:solidFill>
                  <a:schemeClr val="accent1"/>
                </a:solidFill>
                <a:latin typeface="Century Gothic"/>
                <a:ea typeface="Century Gothic"/>
                <a:cs typeface="Century Gothic"/>
                <a:sym typeface="Century Gothic"/>
              </a:defRPr>
            </a:lvl7pPr>
            <a:lvl8pPr indent="0" lvl="7" marL="0" marR="0" algn="r">
              <a:spcBef>
                <a:spcPts val="0"/>
              </a:spcBef>
              <a:buNone/>
              <a:defRPr sz="2000">
                <a:solidFill>
                  <a:schemeClr val="accent1"/>
                </a:solidFill>
                <a:latin typeface="Century Gothic"/>
                <a:ea typeface="Century Gothic"/>
                <a:cs typeface="Century Gothic"/>
                <a:sym typeface="Century Gothic"/>
              </a:defRPr>
            </a:lvl8pPr>
            <a:lvl9pPr indent="0" lvl="8" marL="0" marR="0" algn="r">
              <a:spcBef>
                <a:spcPts val="0"/>
              </a:spcBef>
              <a:buNone/>
              <a:defRPr sz="2000">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to con didascalia" type="objTx">
  <p:cSld name="OBJECT_WITH_CAPTION_TEXT">
    <p:spTree>
      <p:nvGrpSpPr>
        <p:cNvPr id="107" name="Shape 107"/>
        <p:cNvGrpSpPr/>
        <p:nvPr/>
      </p:nvGrpSpPr>
      <p:grpSpPr>
        <a:xfrm>
          <a:off x="0" y="0"/>
          <a:ext cx="0" cy="0"/>
          <a:chOff x="0" y="0"/>
          <a:chExt cx="0" cy="0"/>
        </a:xfrm>
      </p:grpSpPr>
      <p:sp>
        <p:nvSpPr>
          <p:cNvPr id="108" name="Google Shape;108;p61"/>
          <p:cNvSpPr/>
          <p:nvPr/>
        </p:nvSpPr>
        <p:spPr>
          <a:xfrm>
            <a:off x="1073151" y="446087"/>
            <a:ext cx="3547533" cy="2838449"/>
          </a:xfrm>
          <a:custGeom>
            <a:rect b="b" l="l" r="r" t="t"/>
            <a:pathLst>
              <a:path extrusionOk="0" h="2308" w="3384">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109" name="Google Shape;109;p61"/>
          <p:cNvSpPr txBox="1"/>
          <p:nvPr>
            <p:ph type="title"/>
          </p:nvPr>
        </p:nvSpPr>
        <p:spPr>
          <a:xfrm>
            <a:off x="1073151" y="446088"/>
            <a:ext cx="3547533" cy="2576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4000"/>
              <a:buFont typeface="Century Gothic"/>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61"/>
          <p:cNvSpPr txBox="1"/>
          <p:nvPr>
            <p:ph idx="1" type="body"/>
          </p:nvPr>
        </p:nvSpPr>
        <p:spPr>
          <a:xfrm>
            <a:off x="4855633" y="446088"/>
            <a:ext cx="6252633" cy="5414963"/>
          </a:xfrm>
          <a:prstGeom prst="rect">
            <a:avLst/>
          </a:prstGeom>
          <a:noFill/>
          <a:ln>
            <a:noFill/>
          </a:ln>
        </p:spPr>
        <p:txBody>
          <a:bodyPr anchorCtr="0" anchor="ctr" bIns="45700" lIns="91425" spcFirstLastPara="1" rIns="91425" wrap="square" tIns="45700">
            <a:normAutofit/>
          </a:bodyPr>
          <a:lstStyle>
            <a:lvl1pPr indent="-320040" lvl="0" marL="457200" algn="l">
              <a:spcBef>
                <a:spcPts val="360"/>
              </a:spcBef>
              <a:spcAft>
                <a:spcPts val="0"/>
              </a:spcAft>
              <a:buSzPts val="1440"/>
              <a:buChar char="🞆"/>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11" name="Google Shape;111;p61"/>
          <p:cNvSpPr txBox="1"/>
          <p:nvPr>
            <p:ph idx="2" type="body"/>
          </p:nvPr>
        </p:nvSpPr>
        <p:spPr>
          <a:xfrm>
            <a:off x="1073151" y="3022600"/>
            <a:ext cx="3547533" cy="2838449"/>
          </a:xfrm>
          <a:prstGeom prst="rect">
            <a:avLst/>
          </a:prstGeom>
          <a:noFill/>
          <a:ln>
            <a:noFill/>
          </a:ln>
        </p:spPr>
        <p:txBody>
          <a:bodyPr anchorCtr="0" anchor="ctr" bIns="45700" lIns="91425" spcFirstLastPara="1" rIns="91425" wrap="square" tIns="45700">
            <a:normAutofit/>
          </a:bodyPr>
          <a:lstStyle>
            <a:lvl1pPr indent="-228600" lvl="0" marL="457200" algn="l">
              <a:spcBef>
                <a:spcPts val="560"/>
              </a:spcBef>
              <a:spcAft>
                <a:spcPts val="0"/>
              </a:spcAft>
              <a:buSzPts val="2240"/>
              <a:buNone/>
              <a:defRPr sz="2800"/>
            </a:lvl1pPr>
            <a:lvl2pPr indent="-228600" lvl="1" marL="914400" algn="l">
              <a:spcBef>
                <a:spcPts val="600"/>
              </a:spcBef>
              <a:spcAft>
                <a:spcPts val="0"/>
              </a:spcAft>
              <a:buSzPts val="960"/>
              <a:buNone/>
              <a:defRPr sz="1200"/>
            </a:lvl2pPr>
            <a:lvl3pPr indent="-228600" lvl="2" marL="1371600" algn="l">
              <a:spcBef>
                <a:spcPts val="600"/>
              </a:spcBef>
              <a:spcAft>
                <a:spcPts val="0"/>
              </a:spcAft>
              <a:buSzPts val="800"/>
              <a:buNone/>
              <a:defRPr sz="1000"/>
            </a:lvl3pPr>
            <a:lvl4pPr indent="-228600" lvl="3" marL="1828800" algn="l">
              <a:spcBef>
                <a:spcPts val="600"/>
              </a:spcBef>
              <a:spcAft>
                <a:spcPts val="0"/>
              </a:spcAft>
              <a:buSzPts val="720"/>
              <a:buNone/>
              <a:defRPr sz="900"/>
            </a:lvl4pPr>
            <a:lvl5pPr indent="-228600" lvl="4" marL="2286000" algn="l">
              <a:spcBef>
                <a:spcPts val="600"/>
              </a:spcBef>
              <a:spcAft>
                <a:spcPts val="0"/>
              </a:spcAft>
              <a:buSzPts val="720"/>
              <a:buNone/>
              <a:defRPr sz="900"/>
            </a:lvl5pPr>
            <a:lvl6pPr indent="-228600" lvl="5" marL="2743200" algn="l">
              <a:spcBef>
                <a:spcPts val="600"/>
              </a:spcBef>
              <a:spcAft>
                <a:spcPts val="0"/>
              </a:spcAft>
              <a:buSzPts val="900"/>
              <a:buNone/>
              <a:defRPr sz="900"/>
            </a:lvl6pPr>
            <a:lvl7pPr indent="-228600" lvl="6" marL="3200400" algn="l">
              <a:spcBef>
                <a:spcPts val="600"/>
              </a:spcBef>
              <a:spcAft>
                <a:spcPts val="0"/>
              </a:spcAft>
              <a:buSzPts val="900"/>
              <a:buNone/>
              <a:defRPr sz="900"/>
            </a:lvl7pPr>
            <a:lvl8pPr indent="-228600" lvl="7" marL="3657600" algn="l">
              <a:spcBef>
                <a:spcPts val="600"/>
              </a:spcBef>
              <a:spcAft>
                <a:spcPts val="0"/>
              </a:spcAft>
              <a:buSzPts val="900"/>
              <a:buNone/>
              <a:defRPr sz="900"/>
            </a:lvl8pPr>
            <a:lvl9pPr indent="-228600" lvl="8" marL="4114800" algn="l">
              <a:spcBef>
                <a:spcPts val="600"/>
              </a:spcBef>
              <a:spcAft>
                <a:spcPts val="600"/>
              </a:spcAft>
              <a:buSzPts val="900"/>
              <a:buNone/>
              <a:defRPr sz="900"/>
            </a:lvl9pPr>
          </a:lstStyle>
          <a:p/>
        </p:txBody>
      </p:sp>
      <p:sp>
        <p:nvSpPr>
          <p:cNvPr id="112" name="Google Shape;112;p61"/>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61"/>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61"/>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marR="0" algn="r">
              <a:spcBef>
                <a:spcPts val="0"/>
              </a:spcBef>
              <a:buNone/>
              <a:defRPr sz="2000">
                <a:solidFill>
                  <a:schemeClr val="accent1"/>
                </a:solidFill>
                <a:latin typeface="Century Gothic"/>
                <a:ea typeface="Century Gothic"/>
                <a:cs typeface="Century Gothic"/>
                <a:sym typeface="Century Gothic"/>
              </a:defRPr>
            </a:lvl1pPr>
            <a:lvl2pPr indent="0" lvl="1" marL="0" marR="0" algn="r">
              <a:spcBef>
                <a:spcPts val="0"/>
              </a:spcBef>
              <a:buNone/>
              <a:defRPr sz="2000">
                <a:solidFill>
                  <a:schemeClr val="accent1"/>
                </a:solidFill>
                <a:latin typeface="Century Gothic"/>
                <a:ea typeface="Century Gothic"/>
                <a:cs typeface="Century Gothic"/>
                <a:sym typeface="Century Gothic"/>
              </a:defRPr>
            </a:lvl2pPr>
            <a:lvl3pPr indent="0" lvl="2" marL="0" marR="0" algn="r">
              <a:spcBef>
                <a:spcPts val="0"/>
              </a:spcBef>
              <a:buNone/>
              <a:defRPr sz="2000">
                <a:solidFill>
                  <a:schemeClr val="accent1"/>
                </a:solidFill>
                <a:latin typeface="Century Gothic"/>
                <a:ea typeface="Century Gothic"/>
                <a:cs typeface="Century Gothic"/>
                <a:sym typeface="Century Gothic"/>
              </a:defRPr>
            </a:lvl3pPr>
            <a:lvl4pPr indent="0" lvl="3" marL="0" marR="0" algn="r">
              <a:spcBef>
                <a:spcPts val="0"/>
              </a:spcBef>
              <a:buNone/>
              <a:defRPr sz="2000">
                <a:solidFill>
                  <a:schemeClr val="accent1"/>
                </a:solidFill>
                <a:latin typeface="Century Gothic"/>
                <a:ea typeface="Century Gothic"/>
                <a:cs typeface="Century Gothic"/>
                <a:sym typeface="Century Gothic"/>
              </a:defRPr>
            </a:lvl4pPr>
            <a:lvl5pPr indent="0" lvl="4" marL="0" marR="0" algn="r">
              <a:spcBef>
                <a:spcPts val="0"/>
              </a:spcBef>
              <a:buNone/>
              <a:defRPr sz="2000">
                <a:solidFill>
                  <a:schemeClr val="accent1"/>
                </a:solidFill>
                <a:latin typeface="Century Gothic"/>
                <a:ea typeface="Century Gothic"/>
                <a:cs typeface="Century Gothic"/>
                <a:sym typeface="Century Gothic"/>
              </a:defRPr>
            </a:lvl5pPr>
            <a:lvl6pPr indent="0" lvl="5" marL="0" marR="0" algn="r">
              <a:spcBef>
                <a:spcPts val="0"/>
              </a:spcBef>
              <a:buNone/>
              <a:defRPr sz="2000">
                <a:solidFill>
                  <a:schemeClr val="accent1"/>
                </a:solidFill>
                <a:latin typeface="Century Gothic"/>
                <a:ea typeface="Century Gothic"/>
                <a:cs typeface="Century Gothic"/>
                <a:sym typeface="Century Gothic"/>
              </a:defRPr>
            </a:lvl6pPr>
            <a:lvl7pPr indent="0" lvl="6" marL="0" marR="0" algn="r">
              <a:spcBef>
                <a:spcPts val="0"/>
              </a:spcBef>
              <a:buNone/>
              <a:defRPr sz="2000">
                <a:solidFill>
                  <a:schemeClr val="accent1"/>
                </a:solidFill>
                <a:latin typeface="Century Gothic"/>
                <a:ea typeface="Century Gothic"/>
                <a:cs typeface="Century Gothic"/>
                <a:sym typeface="Century Gothic"/>
              </a:defRPr>
            </a:lvl7pPr>
            <a:lvl8pPr indent="0" lvl="7" marL="0" marR="0" algn="r">
              <a:spcBef>
                <a:spcPts val="0"/>
              </a:spcBef>
              <a:buNone/>
              <a:defRPr sz="2000">
                <a:solidFill>
                  <a:schemeClr val="accent1"/>
                </a:solidFill>
                <a:latin typeface="Century Gothic"/>
                <a:ea typeface="Century Gothic"/>
                <a:cs typeface="Century Gothic"/>
                <a:sym typeface="Century Gothic"/>
              </a:defRPr>
            </a:lvl8pPr>
            <a:lvl9pPr indent="0" lvl="8" marL="0" marR="0" algn="r">
              <a:spcBef>
                <a:spcPts val="0"/>
              </a:spcBef>
              <a:buNone/>
              <a:defRPr sz="2000">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zione con didascalia">
  <p:cSld name="Citazione con didascalia">
    <p:spTree>
      <p:nvGrpSpPr>
        <p:cNvPr id="115" name="Shape 115"/>
        <p:cNvGrpSpPr/>
        <p:nvPr/>
      </p:nvGrpSpPr>
      <p:grpSpPr>
        <a:xfrm>
          <a:off x="0" y="0"/>
          <a:ext cx="0" cy="0"/>
          <a:chOff x="0" y="0"/>
          <a:chExt cx="0" cy="0"/>
        </a:xfrm>
      </p:grpSpPr>
      <p:sp>
        <p:nvSpPr>
          <p:cNvPr id="116" name="Google Shape;116;p62"/>
          <p:cNvSpPr/>
          <p:nvPr/>
        </p:nvSpPr>
        <p:spPr>
          <a:xfrm>
            <a:off x="631697" y="1081456"/>
            <a:ext cx="6332416" cy="3239188"/>
          </a:xfrm>
          <a:custGeom>
            <a:rect b="b" l="l" r="r" t="t"/>
            <a:pathLst>
              <a:path extrusionOk="0" h="2308" w="3384">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117" name="Google Shape;117;p62"/>
          <p:cNvSpPr txBox="1"/>
          <p:nvPr>
            <p:ph type="title"/>
          </p:nvPr>
        </p:nvSpPr>
        <p:spPr>
          <a:xfrm>
            <a:off x="850985" y="1238502"/>
            <a:ext cx="5893840" cy="26459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62"/>
          <p:cNvSpPr txBox="1"/>
          <p:nvPr>
            <p:ph idx="1" type="body"/>
          </p:nvPr>
        </p:nvSpPr>
        <p:spPr>
          <a:xfrm>
            <a:off x="853190" y="4443680"/>
            <a:ext cx="5891636" cy="713241"/>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40"/>
              <a:buNone/>
              <a:defRPr sz="1800">
                <a:solidFill>
                  <a:schemeClr val="dk1"/>
                </a:solidFill>
              </a:defRPr>
            </a:lvl1pPr>
            <a:lvl2pPr indent="-228600" lvl="1" marL="914400" algn="l">
              <a:spcBef>
                <a:spcPts val="600"/>
              </a:spcBef>
              <a:spcAft>
                <a:spcPts val="0"/>
              </a:spcAft>
              <a:buSzPts val="1440"/>
              <a:buNone/>
              <a:defRPr sz="1800">
                <a:solidFill>
                  <a:srgbClr val="888888"/>
                </a:solidFill>
              </a:defRPr>
            </a:lvl2pPr>
            <a:lvl3pPr indent="-228600" lvl="2" marL="1371600" algn="l">
              <a:spcBef>
                <a:spcPts val="600"/>
              </a:spcBef>
              <a:spcAft>
                <a:spcPts val="0"/>
              </a:spcAft>
              <a:buSzPts val="1280"/>
              <a:buNone/>
              <a:defRPr sz="1600">
                <a:solidFill>
                  <a:srgbClr val="888888"/>
                </a:solidFill>
              </a:defRPr>
            </a:lvl3pPr>
            <a:lvl4pPr indent="-228600" lvl="3" marL="1828800" algn="l">
              <a:spcBef>
                <a:spcPts val="600"/>
              </a:spcBef>
              <a:spcAft>
                <a:spcPts val="0"/>
              </a:spcAft>
              <a:buSzPts val="1120"/>
              <a:buNone/>
              <a:defRPr sz="1400">
                <a:solidFill>
                  <a:srgbClr val="888888"/>
                </a:solidFill>
              </a:defRPr>
            </a:lvl4pPr>
            <a:lvl5pPr indent="-228600" lvl="4" marL="2286000" algn="l">
              <a:spcBef>
                <a:spcPts val="600"/>
              </a:spcBef>
              <a:spcAft>
                <a:spcPts val="0"/>
              </a:spcAft>
              <a:buSzPts val="1120"/>
              <a:buNone/>
              <a:defRPr sz="1400">
                <a:solidFill>
                  <a:srgbClr val="888888"/>
                </a:solidFill>
              </a:defRPr>
            </a:lvl5pPr>
            <a:lvl6pPr indent="-228600" lvl="5" marL="2743200" algn="l">
              <a:spcBef>
                <a:spcPts val="600"/>
              </a:spcBef>
              <a:spcAft>
                <a:spcPts val="0"/>
              </a:spcAft>
              <a:buSzPts val="1400"/>
              <a:buNone/>
              <a:defRPr sz="1400">
                <a:solidFill>
                  <a:srgbClr val="888888"/>
                </a:solidFill>
              </a:defRPr>
            </a:lvl6pPr>
            <a:lvl7pPr indent="-228600" lvl="6" marL="3200400" algn="l">
              <a:spcBef>
                <a:spcPts val="600"/>
              </a:spcBef>
              <a:spcAft>
                <a:spcPts val="0"/>
              </a:spcAft>
              <a:buSzPts val="1400"/>
              <a:buNone/>
              <a:defRPr sz="1400">
                <a:solidFill>
                  <a:srgbClr val="888888"/>
                </a:solidFill>
              </a:defRPr>
            </a:lvl7pPr>
            <a:lvl8pPr indent="-228600" lvl="7" marL="3657600" algn="l">
              <a:spcBef>
                <a:spcPts val="600"/>
              </a:spcBef>
              <a:spcAft>
                <a:spcPts val="0"/>
              </a:spcAft>
              <a:buSzPts val="1400"/>
              <a:buNone/>
              <a:defRPr sz="1400">
                <a:solidFill>
                  <a:srgbClr val="888888"/>
                </a:solidFill>
              </a:defRPr>
            </a:lvl8pPr>
            <a:lvl9pPr indent="-228600" lvl="8" marL="4114800" algn="l">
              <a:spcBef>
                <a:spcPts val="600"/>
              </a:spcBef>
              <a:spcAft>
                <a:spcPts val="600"/>
              </a:spcAft>
              <a:buSzPts val="1400"/>
              <a:buNone/>
              <a:defRPr sz="1400">
                <a:solidFill>
                  <a:srgbClr val="888888"/>
                </a:solidFill>
              </a:defRPr>
            </a:lvl9pPr>
          </a:lstStyle>
          <a:p/>
        </p:txBody>
      </p:sp>
      <p:sp>
        <p:nvSpPr>
          <p:cNvPr id="119" name="Google Shape;119;p62"/>
          <p:cNvSpPr txBox="1"/>
          <p:nvPr>
            <p:ph idx="2" type="body"/>
          </p:nvPr>
        </p:nvSpPr>
        <p:spPr>
          <a:xfrm>
            <a:off x="7574642" y="1081456"/>
            <a:ext cx="3810001" cy="4075465"/>
          </a:xfrm>
          <a:prstGeom prst="rect">
            <a:avLst/>
          </a:prstGeom>
          <a:noFill/>
          <a:ln>
            <a:noFill/>
          </a:ln>
        </p:spPr>
        <p:txBody>
          <a:bodyPr anchorCtr="0" anchor="t" bIns="45700" lIns="91425" spcFirstLastPara="1" rIns="91425" wrap="square" tIns="45700">
            <a:normAutofit/>
          </a:bodyPr>
          <a:lstStyle>
            <a:lvl1pPr indent="-228600" lvl="0" marL="457200" algn="l">
              <a:spcBef>
                <a:spcPts val="560"/>
              </a:spcBef>
              <a:spcAft>
                <a:spcPts val="0"/>
              </a:spcAft>
              <a:buSzPts val="2240"/>
              <a:buFont typeface="Century Gothic"/>
              <a:buNone/>
              <a:defRPr sz="2800"/>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20" name="Google Shape;120;p62"/>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62"/>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62"/>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marR="0" algn="r">
              <a:spcBef>
                <a:spcPts val="0"/>
              </a:spcBef>
              <a:buNone/>
              <a:defRPr sz="2000">
                <a:solidFill>
                  <a:schemeClr val="accent1"/>
                </a:solidFill>
                <a:latin typeface="Century Gothic"/>
                <a:ea typeface="Century Gothic"/>
                <a:cs typeface="Century Gothic"/>
                <a:sym typeface="Century Gothic"/>
              </a:defRPr>
            </a:lvl1pPr>
            <a:lvl2pPr indent="0" lvl="1" marL="0" marR="0" algn="r">
              <a:spcBef>
                <a:spcPts val="0"/>
              </a:spcBef>
              <a:buNone/>
              <a:defRPr sz="2000">
                <a:solidFill>
                  <a:schemeClr val="accent1"/>
                </a:solidFill>
                <a:latin typeface="Century Gothic"/>
                <a:ea typeface="Century Gothic"/>
                <a:cs typeface="Century Gothic"/>
                <a:sym typeface="Century Gothic"/>
              </a:defRPr>
            </a:lvl2pPr>
            <a:lvl3pPr indent="0" lvl="2" marL="0" marR="0" algn="r">
              <a:spcBef>
                <a:spcPts val="0"/>
              </a:spcBef>
              <a:buNone/>
              <a:defRPr sz="2000">
                <a:solidFill>
                  <a:schemeClr val="accent1"/>
                </a:solidFill>
                <a:latin typeface="Century Gothic"/>
                <a:ea typeface="Century Gothic"/>
                <a:cs typeface="Century Gothic"/>
                <a:sym typeface="Century Gothic"/>
              </a:defRPr>
            </a:lvl3pPr>
            <a:lvl4pPr indent="0" lvl="3" marL="0" marR="0" algn="r">
              <a:spcBef>
                <a:spcPts val="0"/>
              </a:spcBef>
              <a:buNone/>
              <a:defRPr sz="2000">
                <a:solidFill>
                  <a:schemeClr val="accent1"/>
                </a:solidFill>
                <a:latin typeface="Century Gothic"/>
                <a:ea typeface="Century Gothic"/>
                <a:cs typeface="Century Gothic"/>
                <a:sym typeface="Century Gothic"/>
              </a:defRPr>
            </a:lvl4pPr>
            <a:lvl5pPr indent="0" lvl="4" marL="0" marR="0" algn="r">
              <a:spcBef>
                <a:spcPts val="0"/>
              </a:spcBef>
              <a:buNone/>
              <a:defRPr sz="2000">
                <a:solidFill>
                  <a:schemeClr val="accent1"/>
                </a:solidFill>
                <a:latin typeface="Century Gothic"/>
                <a:ea typeface="Century Gothic"/>
                <a:cs typeface="Century Gothic"/>
                <a:sym typeface="Century Gothic"/>
              </a:defRPr>
            </a:lvl5pPr>
            <a:lvl6pPr indent="0" lvl="5" marL="0" marR="0" algn="r">
              <a:spcBef>
                <a:spcPts val="0"/>
              </a:spcBef>
              <a:buNone/>
              <a:defRPr sz="2000">
                <a:solidFill>
                  <a:schemeClr val="accent1"/>
                </a:solidFill>
                <a:latin typeface="Century Gothic"/>
                <a:ea typeface="Century Gothic"/>
                <a:cs typeface="Century Gothic"/>
                <a:sym typeface="Century Gothic"/>
              </a:defRPr>
            </a:lvl6pPr>
            <a:lvl7pPr indent="0" lvl="6" marL="0" marR="0" algn="r">
              <a:spcBef>
                <a:spcPts val="0"/>
              </a:spcBef>
              <a:buNone/>
              <a:defRPr sz="2000">
                <a:solidFill>
                  <a:schemeClr val="accent1"/>
                </a:solidFill>
                <a:latin typeface="Century Gothic"/>
                <a:ea typeface="Century Gothic"/>
                <a:cs typeface="Century Gothic"/>
                <a:sym typeface="Century Gothic"/>
              </a:defRPr>
            </a:lvl7pPr>
            <a:lvl8pPr indent="0" lvl="7" marL="0" marR="0" algn="r">
              <a:spcBef>
                <a:spcPts val="0"/>
              </a:spcBef>
              <a:buNone/>
              <a:defRPr sz="2000">
                <a:solidFill>
                  <a:schemeClr val="accent1"/>
                </a:solidFill>
                <a:latin typeface="Century Gothic"/>
                <a:ea typeface="Century Gothic"/>
                <a:cs typeface="Century Gothic"/>
                <a:sym typeface="Century Gothic"/>
              </a:defRPr>
            </a:lvl8pPr>
            <a:lvl9pPr indent="0" lvl="8" marL="0" marR="0" algn="r">
              <a:spcBef>
                <a:spcPts val="0"/>
              </a:spcBef>
              <a:buNone/>
              <a:defRPr sz="2000">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heda nome">
  <p:cSld name="Scheda nome">
    <p:spTree>
      <p:nvGrpSpPr>
        <p:cNvPr id="123" name="Shape 123"/>
        <p:cNvGrpSpPr/>
        <p:nvPr/>
      </p:nvGrpSpPr>
      <p:grpSpPr>
        <a:xfrm>
          <a:off x="0" y="0"/>
          <a:ext cx="0" cy="0"/>
          <a:chOff x="0" y="0"/>
          <a:chExt cx="0" cy="0"/>
        </a:xfrm>
      </p:grpSpPr>
      <p:sp>
        <p:nvSpPr>
          <p:cNvPr id="124" name="Google Shape;124;p63"/>
          <p:cNvSpPr/>
          <p:nvPr/>
        </p:nvSpPr>
        <p:spPr>
          <a:xfrm>
            <a:off x="1140884" y="2286585"/>
            <a:ext cx="4895115" cy="2503972"/>
          </a:xfrm>
          <a:custGeom>
            <a:rect b="b" l="l" r="r" t="t"/>
            <a:pathLst>
              <a:path extrusionOk="0" h="2308" w="3384">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125" name="Google Shape;125;p63"/>
          <p:cNvSpPr txBox="1"/>
          <p:nvPr>
            <p:ph type="title"/>
          </p:nvPr>
        </p:nvSpPr>
        <p:spPr>
          <a:xfrm>
            <a:off x="1357089" y="2435957"/>
            <a:ext cx="4382521" cy="200778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4000"/>
              <a:buFont typeface="Century Gothic"/>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63"/>
          <p:cNvSpPr txBox="1"/>
          <p:nvPr>
            <p:ph idx="1" type="body"/>
          </p:nvPr>
        </p:nvSpPr>
        <p:spPr>
          <a:xfrm>
            <a:off x="6156000" y="2286000"/>
            <a:ext cx="4880300" cy="2295525"/>
          </a:xfrm>
          <a:prstGeom prst="rect">
            <a:avLst/>
          </a:prstGeom>
          <a:noFill/>
          <a:ln>
            <a:noFill/>
          </a:ln>
        </p:spPr>
        <p:txBody>
          <a:bodyPr anchorCtr="0" anchor="ctr" bIns="45700" lIns="91425" spcFirstLastPara="1" rIns="91425" wrap="square" tIns="45700">
            <a:normAutofit/>
          </a:bodyPr>
          <a:lstStyle>
            <a:lvl1pPr indent="-228600" lvl="0" marL="457200" algn="ctr">
              <a:spcBef>
                <a:spcPts val="560"/>
              </a:spcBef>
              <a:spcAft>
                <a:spcPts val="0"/>
              </a:spcAft>
              <a:buSzPts val="2240"/>
              <a:buFont typeface="Century Gothic"/>
              <a:buNone/>
              <a:defRPr sz="2800"/>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27" name="Google Shape;127;p63"/>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63"/>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63"/>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marR="0" algn="r">
              <a:spcBef>
                <a:spcPts val="0"/>
              </a:spcBef>
              <a:buNone/>
              <a:defRPr sz="2000">
                <a:solidFill>
                  <a:schemeClr val="accent1"/>
                </a:solidFill>
                <a:latin typeface="Century Gothic"/>
                <a:ea typeface="Century Gothic"/>
                <a:cs typeface="Century Gothic"/>
                <a:sym typeface="Century Gothic"/>
              </a:defRPr>
            </a:lvl1pPr>
            <a:lvl2pPr indent="0" lvl="1" marL="0" marR="0" algn="r">
              <a:spcBef>
                <a:spcPts val="0"/>
              </a:spcBef>
              <a:buNone/>
              <a:defRPr sz="2000">
                <a:solidFill>
                  <a:schemeClr val="accent1"/>
                </a:solidFill>
                <a:latin typeface="Century Gothic"/>
                <a:ea typeface="Century Gothic"/>
                <a:cs typeface="Century Gothic"/>
                <a:sym typeface="Century Gothic"/>
              </a:defRPr>
            </a:lvl2pPr>
            <a:lvl3pPr indent="0" lvl="2" marL="0" marR="0" algn="r">
              <a:spcBef>
                <a:spcPts val="0"/>
              </a:spcBef>
              <a:buNone/>
              <a:defRPr sz="2000">
                <a:solidFill>
                  <a:schemeClr val="accent1"/>
                </a:solidFill>
                <a:latin typeface="Century Gothic"/>
                <a:ea typeface="Century Gothic"/>
                <a:cs typeface="Century Gothic"/>
                <a:sym typeface="Century Gothic"/>
              </a:defRPr>
            </a:lvl3pPr>
            <a:lvl4pPr indent="0" lvl="3" marL="0" marR="0" algn="r">
              <a:spcBef>
                <a:spcPts val="0"/>
              </a:spcBef>
              <a:buNone/>
              <a:defRPr sz="2000">
                <a:solidFill>
                  <a:schemeClr val="accent1"/>
                </a:solidFill>
                <a:latin typeface="Century Gothic"/>
                <a:ea typeface="Century Gothic"/>
                <a:cs typeface="Century Gothic"/>
                <a:sym typeface="Century Gothic"/>
              </a:defRPr>
            </a:lvl4pPr>
            <a:lvl5pPr indent="0" lvl="4" marL="0" marR="0" algn="r">
              <a:spcBef>
                <a:spcPts val="0"/>
              </a:spcBef>
              <a:buNone/>
              <a:defRPr sz="2000">
                <a:solidFill>
                  <a:schemeClr val="accent1"/>
                </a:solidFill>
                <a:latin typeface="Century Gothic"/>
                <a:ea typeface="Century Gothic"/>
                <a:cs typeface="Century Gothic"/>
                <a:sym typeface="Century Gothic"/>
              </a:defRPr>
            </a:lvl5pPr>
            <a:lvl6pPr indent="0" lvl="5" marL="0" marR="0" algn="r">
              <a:spcBef>
                <a:spcPts val="0"/>
              </a:spcBef>
              <a:buNone/>
              <a:defRPr sz="2000">
                <a:solidFill>
                  <a:schemeClr val="accent1"/>
                </a:solidFill>
                <a:latin typeface="Century Gothic"/>
                <a:ea typeface="Century Gothic"/>
                <a:cs typeface="Century Gothic"/>
                <a:sym typeface="Century Gothic"/>
              </a:defRPr>
            </a:lvl6pPr>
            <a:lvl7pPr indent="0" lvl="6" marL="0" marR="0" algn="r">
              <a:spcBef>
                <a:spcPts val="0"/>
              </a:spcBef>
              <a:buNone/>
              <a:defRPr sz="2000">
                <a:solidFill>
                  <a:schemeClr val="accent1"/>
                </a:solidFill>
                <a:latin typeface="Century Gothic"/>
                <a:ea typeface="Century Gothic"/>
                <a:cs typeface="Century Gothic"/>
                <a:sym typeface="Century Gothic"/>
              </a:defRPr>
            </a:lvl7pPr>
            <a:lvl8pPr indent="0" lvl="7" marL="0" marR="0" algn="r">
              <a:spcBef>
                <a:spcPts val="0"/>
              </a:spcBef>
              <a:buNone/>
              <a:defRPr sz="2000">
                <a:solidFill>
                  <a:schemeClr val="accent1"/>
                </a:solidFill>
                <a:latin typeface="Century Gothic"/>
                <a:ea typeface="Century Gothic"/>
                <a:cs typeface="Century Gothic"/>
                <a:sym typeface="Century Gothic"/>
              </a:defRPr>
            </a:lvl8pPr>
            <a:lvl9pPr indent="0" lvl="8" marL="0" marR="0" algn="r">
              <a:spcBef>
                <a:spcPts val="0"/>
              </a:spcBef>
              <a:buNone/>
              <a:defRPr sz="2000">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verticale e testo" type="vertTitleAndTx">
  <p:cSld name="VERTICAL_TITLE_AND_VERTICAL_TEXT">
    <p:spTree>
      <p:nvGrpSpPr>
        <p:cNvPr id="130" name="Shape 130"/>
        <p:cNvGrpSpPr/>
        <p:nvPr/>
      </p:nvGrpSpPr>
      <p:grpSpPr>
        <a:xfrm>
          <a:off x="0" y="0"/>
          <a:ext cx="0" cy="0"/>
          <a:chOff x="0" y="0"/>
          <a:chExt cx="0" cy="0"/>
        </a:xfrm>
      </p:grpSpPr>
      <p:sp>
        <p:nvSpPr>
          <p:cNvPr id="131" name="Google Shape;131;p64"/>
          <p:cNvSpPr/>
          <p:nvPr/>
        </p:nvSpPr>
        <p:spPr>
          <a:xfrm>
            <a:off x="7669651" y="0"/>
            <a:ext cx="4522349" cy="5861051"/>
          </a:xfrm>
          <a:custGeom>
            <a:rect b="b" l="l" r="r" t="t"/>
            <a:pathLst>
              <a:path extrusionOk="0" h="4320" w="2879">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132" name="Google Shape;132;p64"/>
          <p:cNvSpPr txBox="1"/>
          <p:nvPr>
            <p:ph type="title"/>
          </p:nvPr>
        </p:nvSpPr>
        <p:spPr>
          <a:xfrm>
            <a:off x="8183540" y="586171"/>
            <a:ext cx="3754460" cy="5134798"/>
          </a:xfrm>
          <a:prstGeom prst="rect">
            <a:avLst/>
          </a:prstGeom>
          <a:noFill/>
          <a:ln>
            <a:noFill/>
          </a:ln>
        </p:spPr>
        <p:txBody>
          <a:bodyPr anchorCtr="1" anchor="ctr" bIns="45700" lIns="91425" spcFirstLastPara="1" rIns="91425" wrap="square" tIns="45700">
            <a:noAutofit/>
          </a:bodyPr>
          <a:lstStyle>
            <a:lvl1pPr lvl="0" algn="l">
              <a:spcBef>
                <a:spcPts val="0"/>
              </a:spcBef>
              <a:spcAft>
                <a:spcPts val="0"/>
              </a:spcAft>
              <a:buClr>
                <a:schemeClr val="lt1"/>
              </a:buClr>
              <a:buSzPts val="4000"/>
              <a:buFont typeface="Century Gothic"/>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64"/>
          <p:cNvSpPr txBox="1"/>
          <p:nvPr>
            <p:ph idx="1" type="body"/>
          </p:nvPr>
        </p:nvSpPr>
        <p:spPr>
          <a:xfrm>
            <a:off x="810001" y="446089"/>
            <a:ext cx="6611540" cy="5414962"/>
          </a:xfrm>
          <a:prstGeom prst="rect">
            <a:avLst/>
          </a:prstGeom>
          <a:noFill/>
          <a:ln>
            <a:noFill/>
          </a:ln>
        </p:spPr>
        <p:txBody>
          <a:bodyPr anchorCtr="1" anchor="ctr" bIns="45700" lIns="91425" spcFirstLastPara="1" rIns="91425" wrap="square" tIns="45700">
            <a:normAutofit/>
          </a:bodyPr>
          <a:lstStyle>
            <a:lvl1pPr indent="-320040" lvl="0" marL="457200" algn="ctr">
              <a:spcBef>
                <a:spcPts val="360"/>
              </a:spcBef>
              <a:spcAft>
                <a:spcPts val="0"/>
              </a:spcAft>
              <a:buSzPts val="1440"/>
              <a:buChar char="🞆"/>
              <a:defRPr/>
            </a:lvl1pPr>
            <a:lvl2pPr indent="-309880" lvl="1" marL="914400" algn="ctr">
              <a:spcBef>
                <a:spcPts val="600"/>
              </a:spcBef>
              <a:spcAft>
                <a:spcPts val="0"/>
              </a:spcAft>
              <a:buSzPts val="1280"/>
              <a:buChar char="🞆"/>
              <a:defRPr/>
            </a:lvl2pPr>
            <a:lvl3pPr indent="-299719" lvl="2" marL="1371600" algn="ctr">
              <a:spcBef>
                <a:spcPts val="600"/>
              </a:spcBef>
              <a:spcAft>
                <a:spcPts val="0"/>
              </a:spcAft>
              <a:buSzPts val="1120"/>
              <a:buChar char="🞆"/>
              <a:defRPr/>
            </a:lvl3pPr>
            <a:lvl4pPr indent="-289560" lvl="3" marL="1828800" algn="ctr">
              <a:spcBef>
                <a:spcPts val="600"/>
              </a:spcBef>
              <a:spcAft>
                <a:spcPts val="0"/>
              </a:spcAft>
              <a:buSzPts val="960"/>
              <a:buChar char="🞆"/>
              <a:defRPr/>
            </a:lvl4pPr>
            <a:lvl5pPr indent="-289560" lvl="4" marL="2286000" algn="ctr">
              <a:spcBef>
                <a:spcPts val="600"/>
              </a:spcBef>
              <a:spcAft>
                <a:spcPts val="0"/>
              </a:spcAft>
              <a:buSzPts val="96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34" name="Google Shape;134;p64"/>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64"/>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64"/>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marR="0" algn="r">
              <a:spcBef>
                <a:spcPts val="0"/>
              </a:spcBef>
              <a:buNone/>
              <a:defRPr sz="2000">
                <a:solidFill>
                  <a:schemeClr val="accent1"/>
                </a:solidFill>
                <a:latin typeface="Century Gothic"/>
                <a:ea typeface="Century Gothic"/>
                <a:cs typeface="Century Gothic"/>
                <a:sym typeface="Century Gothic"/>
              </a:defRPr>
            </a:lvl1pPr>
            <a:lvl2pPr indent="0" lvl="1" marL="0" marR="0" algn="r">
              <a:spcBef>
                <a:spcPts val="0"/>
              </a:spcBef>
              <a:buNone/>
              <a:defRPr sz="2000">
                <a:solidFill>
                  <a:schemeClr val="accent1"/>
                </a:solidFill>
                <a:latin typeface="Century Gothic"/>
                <a:ea typeface="Century Gothic"/>
                <a:cs typeface="Century Gothic"/>
                <a:sym typeface="Century Gothic"/>
              </a:defRPr>
            </a:lvl2pPr>
            <a:lvl3pPr indent="0" lvl="2" marL="0" marR="0" algn="r">
              <a:spcBef>
                <a:spcPts val="0"/>
              </a:spcBef>
              <a:buNone/>
              <a:defRPr sz="2000">
                <a:solidFill>
                  <a:schemeClr val="accent1"/>
                </a:solidFill>
                <a:latin typeface="Century Gothic"/>
                <a:ea typeface="Century Gothic"/>
                <a:cs typeface="Century Gothic"/>
                <a:sym typeface="Century Gothic"/>
              </a:defRPr>
            </a:lvl3pPr>
            <a:lvl4pPr indent="0" lvl="3" marL="0" marR="0" algn="r">
              <a:spcBef>
                <a:spcPts val="0"/>
              </a:spcBef>
              <a:buNone/>
              <a:defRPr sz="2000">
                <a:solidFill>
                  <a:schemeClr val="accent1"/>
                </a:solidFill>
                <a:latin typeface="Century Gothic"/>
                <a:ea typeface="Century Gothic"/>
                <a:cs typeface="Century Gothic"/>
                <a:sym typeface="Century Gothic"/>
              </a:defRPr>
            </a:lvl4pPr>
            <a:lvl5pPr indent="0" lvl="4" marL="0" marR="0" algn="r">
              <a:spcBef>
                <a:spcPts val="0"/>
              </a:spcBef>
              <a:buNone/>
              <a:defRPr sz="2000">
                <a:solidFill>
                  <a:schemeClr val="accent1"/>
                </a:solidFill>
                <a:latin typeface="Century Gothic"/>
                <a:ea typeface="Century Gothic"/>
                <a:cs typeface="Century Gothic"/>
                <a:sym typeface="Century Gothic"/>
              </a:defRPr>
            </a:lvl5pPr>
            <a:lvl6pPr indent="0" lvl="5" marL="0" marR="0" algn="r">
              <a:spcBef>
                <a:spcPts val="0"/>
              </a:spcBef>
              <a:buNone/>
              <a:defRPr sz="2000">
                <a:solidFill>
                  <a:schemeClr val="accent1"/>
                </a:solidFill>
                <a:latin typeface="Century Gothic"/>
                <a:ea typeface="Century Gothic"/>
                <a:cs typeface="Century Gothic"/>
                <a:sym typeface="Century Gothic"/>
              </a:defRPr>
            </a:lvl6pPr>
            <a:lvl7pPr indent="0" lvl="6" marL="0" marR="0" algn="r">
              <a:spcBef>
                <a:spcPts val="0"/>
              </a:spcBef>
              <a:buNone/>
              <a:defRPr sz="2000">
                <a:solidFill>
                  <a:schemeClr val="accent1"/>
                </a:solidFill>
                <a:latin typeface="Century Gothic"/>
                <a:ea typeface="Century Gothic"/>
                <a:cs typeface="Century Gothic"/>
                <a:sym typeface="Century Gothic"/>
              </a:defRPr>
            </a:lvl7pPr>
            <a:lvl8pPr indent="0" lvl="7" marL="0" marR="0" algn="r">
              <a:spcBef>
                <a:spcPts val="0"/>
              </a:spcBef>
              <a:buNone/>
              <a:defRPr sz="2000">
                <a:solidFill>
                  <a:schemeClr val="accent1"/>
                </a:solidFill>
                <a:latin typeface="Century Gothic"/>
                <a:ea typeface="Century Gothic"/>
                <a:cs typeface="Century Gothic"/>
                <a:sym typeface="Century Gothic"/>
              </a:defRPr>
            </a:lvl8pPr>
            <a:lvl9pPr indent="0" lvl="8" marL="0" marR="0" algn="r">
              <a:spcBef>
                <a:spcPts val="0"/>
              </a:spcBef>
              <a:buNone/>
              <a:defRPr sz="2000">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e contenuti">
  <p:cSld name="Due contenuti">
    <p:spTree>
      <p:nvGrpSpPr>
        <p:cNvPr id="23" name="Shape 23"/>
        <p:cNvGrpSpPr/>
        <p:nvPr/>
      </p:nvGrpSpPr>
      <p:grpSpPr>
        <a:xfrm>
          <a:off x="0" y="0"/>
          <a:ext cx="0" cy="0"/>
          <a:chOff x="0" y="0"/>
          <a:chExt cx="0" cy="0"/>
        </a:xfrm>
      </p:grpSpPr>
      <p:sp>
        <p:nvSpPr>
          <p:cNvPr id="24" name="Google Shape;24;p49"/>
          <p:cNvSpPr/>
          <p:nvPr/>
        </p:nvSpPr>
        <p:spPr>
          <a:xfrm>
            <a:off x="0" y="0"/>
            <a:ext cx="12192000" cy="2185988"/>
          </a:xfrm>
          <a:custGeom>
            <a:rect b="b" l="l" r="r" t="t"/>
            <a:pathLst>
              <a:path extrusionOk="0" h="1377" w="5760">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25" name="Google Shape;25;p49"/>
          <p:cNvSpPr txBox="1"/>
          <p:nvPr>
            <p:ph type="title"/>
          </p:nvPr>
        </p:nvSpPr>
        <p:spPr>
          <a:xfrm>
            <a:off x="810000" y="447188"/>
            <a:ext cx="10571998" cy="9704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4000"/>
              <a:buFont typeface="Century Gothic"/>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9"/>
          <p:cNvSpPr txBox="1"/>
          <p:nvPr>
            <p:ph idx="1" type="body"/>
          </p:nvPr>
        </p:nvSpPr>
        <p:spPr>
          <a:xfrm>
            <a:off x="6187415" y="2222287"/>
            <a:ext cx="5194583" cy="3638764"/>
          </a:xfrm>
          <a:prstGeom prst="rect">
            <a:avLst/>
          </a:prstGeom>
          <a:noFill/>
          <a:ln cap="flat" cmpd="sng" w="25400">
            <a:solidFill>
              <a:schemeClr val="lt2"/>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rmAutofit/>
          </a:bodyPr>
          <a:lstStyle>
            <a:lvl1pPr indent="-320040" lvl="0" marL="457200" algn="l">
              <a:spcBef>
                <a:spcPts val="360"/>
              </a:spcBef>
              <a:spcAft>
                <a:spcPts val="0"/>
              </a:spcAft>
              <a:buSzPts val="1440"/>
              <a:buChar char="🞆"/>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27" name="Google Shape;27;p49"/>
          <p:cNvSpPr txBox="1"/>
          <p:nvPr>
            <p:ph idx="2" type="body"/>
          </p:nvPr>
        </p:nvSpPr>
        <p:spPr>
          <a:xfrm>
            <a:off x="838200" y="2222287"/>
            <a:ext cx="5181600" cy="3638764"/>
          </a:xfrm>
          <a:prstGeom prst="rect">
            <a:avLst/>
          </a:prstGeom>
          <a:noFill/>
          <a:ln>
            <a:noFill/>
          </a:ln>
        </p:spPr>
        <p:txBody>
          <a:bodyPr anchorCtr="0" anchor="ctr" bIns="45700" lIns="91425" spcFirstLastPara="1" rIns="91425" wrap="square" tIns="45700">
            <a:normAutofit/>
          </a:bodyPr>
          <a:lstStyle>
            <a:lvl1pPr indent="-320040" lvl="0" marL="457200" algn="l">
              <a:spcBef>
                <a:spcPts val="360"/>
              </a:spcBef>
              <a:spcAft>
                <a:spcPts val="0"/>
              </a:spcAft>
              <a:buSzPts val="1440"/>
              <a:buChar char="🞆"/>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28" name="Google Shape;28;p49"/>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9"/>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9"/>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marR="0" algn="r">
              <a:spcBef>
                <a:spcPts val="0"/>
              </a:spcBef>
              <a:buNone/>
              <a:defRPr b="0" i="0" sz="2000" u="none" cap="none" strike="noStrike">
                <a:solidFill>
                  <a:schemeClr val="accent1"/>
                </a:solidFill>
                <a:latin typeface="Century Gothic"/>
                <a:ea typeface="Century Gothic"/>
                <a:cs typeface="Century Gothic"/>
                <a:sym typeface="Century Gothic"/>
              </a:defRPr>
            </a:lvl1pPr>
            <a:lvl2pPr indent="0" lvl="1" marL="0" marR="0" algn="r">
              <a:spcBef>
                <a:spcPts val="0"/>
              </a:spcBef>
              <a:buNone/>
              <a:defRPr b="0" i="0" sz="2000" u="none" cap="none" strike="noStrike">
                <a:solidFill>
                  <a:schemeClr val="accent1"/>
                </a:solidFill>
                <a:latin typeface="Century Gothic"/>
                <a:ea typeface="Century Gothic"/>
                <a:cs typeface="Century Gothic"/>
                <a:sym typeface="Century Gothic"/>
              </a:defRPr>
            </a:lvl2pPr>
            <a:lvl3pPr indent="0" lvl="2" marL="0" marR="0" algn="r">
              <a:spcBef>
                <a:spcPts val="0"/>
              </a:spcBef>
              <a:buNone/>
              <a:defRPr b="0" i="0" sz="2000" u="none" cap="none" strike="noStrike">
                <a:solidFill>
                  <a:schemeClr val="accent1"/>
                </a:solidFill>
                <a:latin typeface="Century Gothic"/>
                <a:ea typeface="Century Gothic"/>
                <a:cs typeface="Century Gothic"/>
                <a:sym typeface="Century Gothic"/>
              </a:defRPr>
            </a:lvl3pPr>
            <a:lvl4pPr indent="0" lvl="3" marL="0" marR="0" algn="r">
              <a:spcBef>
                <a:spcPts val="0"/>
              </a:spcBef>
              <a:buNone/>
              <a:defRPr b="0" i="0" sz="2000" u="none" cap="none" strike="noStrike">
                <a:solidFill>
                  <a:schemeClr val="accent1"/>
                </a:solidFill>
                <a:latin typeface="Century Gothic"/>
                <a:ea typeface="Century Gothic"/>
                <a:cs typeface="Century Gothic"/>
                <a:sym typeface="Century Gothic"/>
              </a:defRPr>
            </a:lvl4pPr>
            <a:lvl5pPr indent="0" lvl="4" marL="0" marR="0" algn="r">
              <a:spcBef>
                <a:spcPts val="0"/>
              </a:spcBef>
              <a:buNone/>
              <a:defRPr b="0" i="0" sz="2000" u="none" cap="none" strike="noStrike">
                <a:solidFill>
                  <a:schemeClr val="accent1"/>
                </a:solidFill>
                <a:latin typeface="Century Gothic"/>
                <a:ea typeface="Century Gothic"/>
                <a:cs typeface="Century Gothic"/>
                <a:sym typeface="Century Gothic"/>
              </a:defRPr>
            </a:lvl5pPr>
            <a:lvl6pPr indent="0" lvl="5" marL="0" marR="0" algn="r">
              <a:spcBef>
                <a:spcPts val="0"/>
              </a:spcBef>
              <a:buNone/>
              <a:defRPr b="0" i="0" sz="2000" u="none" cap="none" strike="noStrike">
                <a:solidFill>
                  <a:schemeClr val="accent1"/>
                </a:solidFill>
                <a:latin typeface="Century Gothic"/>
                <a:ea typeface="Century Gothic"/>
                <a:cs typeface="Century Gothic"/>
                <a:sym typeface="Century Gothic"/>
              </a:defRPr>
            </a:lvl6pPr>
            <a:lvl7pPr indent="0" lvl="6" marL="0" marR="0" algn="r">
              <a:spcBef>
                <a:spcPts val="0"/>
              </a:spcBef>
              <a:buNone/>
              <a:defRPr b="0" i="0" sz="2000" u="none" cap="none" strike="noStrike">
                <a:solidFill>
                  <a:schemeClr val="accent1"/>
                </a:solidFill>
                <a:latin typeface="Century Gothic"/>
                <a:ea typeface="Century Gothic"/>
                <a:cs typeface="Century Gothic"/>
                <a:sym typeface="Century Gothic"/>
              </a:defRPr>
            </a:lvl7pPr>
            <a:lvl8pPr indent="0" lvl="7" marL="0" marR="0" algn="r">
              <a:spcBef>
                <a:spcPts val="0"/>
              </a:spcBef>
              <a:buNone/>
              <a:defRPr b="0" i="0" sz="2000" u="none" cap="none" strike="noStrike">
                <a:solidFill>
                  <a:schemeClr val="accent1"/>
                </a:solidFill>
                <a:latin typeface="Century Gothic"/>
                <a:ea typeface="Century Gothic"/>
                <a:cs typeface="Century Gothic"/>
                <a:sym typeface="Century Gothic"/>
              </a:defRPr>
            </a:lvl8pPr>
            <a:lvl9pPr indent="0" lvl="8" marL="0" marR="0" algn="r">
              <a:spcBef>
                <a:spcPts val="0"/>
              </a:spcBef>
              <a:buNone/>
              <a:defRPr b="0" i="0" sz="20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olo e contenuto">
  <p:cSld name="2- Titolo e contenuto">
    <p:spTree>
      <p:nvGrpSpPr>
        <p:cNvPr id="31" name="Shape 31"/>
        <p:cNvGrpSpPr/>
        <p:nvPr/>
      </p:nvGrpSpPr>
      <p:grpSpPr>
        <a:xfrm>
          <a:off x="0" y="0"/>
          <a:ext cx="0" cy="0"/>
          <a:chOff x="0" y="0"/>
          <a:chExt cx="0" cy="0"/>
        </a:xfrm>
      </p:grpSpPr>
      <p:sp>
        <p:nvSpPr>
          <p:cNvPr id="32" name="Google Shape;32;p50"/>
          <p:cNvSpPr/>
          <p:nvPr/>
        </p:nvSpPr>
        <p:spPr>
          <a:xfrm>
            <a:off x="0" y="0"/>
            <a:ext cx="12192000" cy="2185988"/>
          </a:xfrm>
          <a:custGeom>
            <a:rect b="b" l="l" r="r" t="t"/>
            <a:pathLst>
              <a:path extrusionOk="0" h="1377" w="5760">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33" name="Google Shape;33;p50"/>
          <p:cNvSpPr txBox="1"/>
          <p:nvPr>
            <p:ph type="title"/>
          </p:nvPr>
        </p:nvSpPr>
        <p:spPr>
          <a:xfrm>
            <a:off x="810000" y="447188"/>
            <a:ext cx="10571998" cy="9704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4000"/>
              <a:buFont typeface="Century Gothic"/>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0"/>
          <p:cNvSpPr txBox="1"/>
          <p:nvPr>
            <p:ph idx="1" type="body"/>
          </p:nvPr>
        </p:nvSpPr>
        <p:spPr>
          <a:xfrm>
            <a:off x="810001" y="2222287"/>
            <a:ext cx="10571998" cy="3638764"/>
          </a:xfrm>
          <a:prstGeom prst="rect">
            <a:avLst/>
          </a:prstGeom>
          <a:noFill/>
          <a:ln>
            <a:noFill/>
          </a:ln>
        </p:spPr>
        <p:txBody>
          <a:bodyPr anchorCtr="0" anchor="ctr" bIns="45700" lIns="91425" spcFirstLastPara="1" rIns="91425" wrap="square" tIns="45700">
            <a:normAutofit/>
          </a:bodyPr>
          <a:lstStyle>
            <a:lvl1pPr indent="-370840" lvl="0" marL="457200" algn="l">
              <a:spcBef>
                <a:spcPts val="560"/>
              </a:spcBef>
              <a:spcAft>
                <a:spcPts val="0"/>
              </a:spcAft>
              <a:buSzPts val="2240"/>
              <a:buChar char="🞆"/>
              <a:defRPr sz="2800"/>
            </a:lvl1pPr>
            <a:lvl2pPr indent="-370840" lvl="1" marL="914400" algn="l">
              <a:spcBef>
                <a:spcPts val="600"/>
              </a:spcBef>
              <a:spcAft>
                <a:spcPts val="0"/>
              </a:spcAft>
              <a:buSzPts val="2240"/>
              <a:buChar char="🞆"/>
              <a:defRPr sz="2800"/>
            </a:lvl2pPr>
            <a:lvl3pPr indent="-370839" lvl="2" marL="1371600" algn="l">
              <a:spcBef>
                <a:spcPts val="600"/>
              </a:spcBef>
              <a:spcAft>
                <a:spcPts val="0"/>
              </a:spcAft>
              <a:buSzPts val="2240"/>
              <a:buChar char="🞆"/>
              <a:defRPr sz="2800"/>
            </a:lvl3pPr>
            <a:lvl4pPr indent="-370839" lvl="3" marL="1828800" algn="l">
              <a:spcBef>
                <a:spcPts val="600"/>
              </a:spcBef>
              <a:spcAft>
                <a:spcPts val="0"/>
              </a:spcAft>
              <a:buSzPts val="2240"/>
              <a:buChar char="🞆"/>
              <a:defRPr sz="2800"/>
            </a:lvl4pPr>
            <a:lvl5pPr indent="-370839" lvl="4" marL="2286000" algn="l">
              <a:spcBef>
                <a:spcPts val="600"/>
              </a:spcBef>
              <a:spcAft>
                <a:spcPts val="0"/>
              </a:spcAft>
              <a:buSzPts val="2240"/>
              <a:buChar char="🞆"/>
              <a:defRPr sz="2800"/>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35" name="Google Shape;35;p50"/>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0"/>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0"/>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marR="0" algn="r">
              <a:spcBef>
                <a:spcPts val="0"/>
              </a:spcBef>
              <a:buNone/>
              <a:defRPr b="0" i="0" sz="2000" u="none" cap="none" strike="noStrike">
                <a:solidFill>
                  <a:schemeClr val="accent1"/>
                </a:solidFill>
                <a:latin typeface="Century Gothic"/>
                <a:ea typeface="Century Gothic"/>
                <a:cs typeface="Century Gothic"/>
                <a:sym typeface="Century Gothic"/>
              </a:defRPr>
            </a:lvl1pPr>
            <a:lvl2pPr indent="0" lvl="1" marL="0" marR="0" algn="r">
              <a:spcBef>
                <a:spcPts val="0"/>
              </a:spcBef>
              <a:buNone/>
              <a:defRPr b="0" i="0" sz="2000" u="none" cap="none" strike="noStrike">
                <a:solidFill>
                  <a:schemeClr val="accent1"/>
                </a:solidFill>
                <a:latin typeface="Century Gothic"/>
                <a:ea typeface="Century Gothic"/>
                <a:cs typeface="Century Gothic"/>
                <a:sym typeface="Century Gothic"/>
              </a:defRPr>
            </a:lvl2pPr>
            <a:lvl3pPr indent="0" lvl="2" marL="0" marR="0" algn="r">
              <a:spcBef>
                <a:spcPts val="0"/>
              </a:spcBef>
              <a:buNone/>
              <a:defRPr b="0" i="0" sz="2000" u="none" cap="none" strike="noStrike">
                <a:solidFill>
                  <a:schemeClr val="accent1"/>
                </a:solidFill>
                <a:latin typeface="Century Gothic"/>
                <a:ea typeface="Century Gothic"/>
                <a:cs typeface="Century Gothic"/>
                <a:sym typeface="Century Gothic"/>
              </a:defRPr>
            </a:lvl3pPr>
            <a:lvl4pPr indent="0" lvl="3" marL="0" marR="0" algn="r">
              <a:spcBef>
                <a:spcPts val="0"/>
              </a:spcBef>
              <a:buNone/>
              <a:defRPr b="0" i="0" sz="2000" u="none" cap="none" strike="noStrike">
                <a:solidFill>
                  <a:schemeClr val="accent1"/>
                </a:solidFill>
                <a:latin typeface="Century Gothic"/>
                <a:ea typeface="Century Gothic"/>
                <a:cs typeface="Century Gothic"/>
                <a:sym typeface="Century Gothic"/>
              </a:defRPr>
            </a:lvl4pPr>
            <a:lvl5pPr indent="0" lvl="4" marL="0" marR="0" algn="r">
              <a:spcBef>
                <a:spcPts val="0"/>
              </a:spcBef>
              <a:buNone/>
              <a:defRPr b="0" i="0" sz="2000" u="none" cap="none" strike="noStrike">
                <a:solidFill>
                  <a:schemeClr val="accent1"/>
                </a:solidFill>
                <a:latin typeface="Century Gothic"/>
                <a:ea typeface="Century Gothic"/>
                <a:cs typeface="Century Gothic"/>
                <a:sym typeface="Century Gothic"/>
              </a:defRPr>
            </a:lvl5pPr>
            <a:lvl6pPr indent="0" lvl="5" marL="0" marR="0" algn="r">
              <a:spcBef>
                <a:spcPts val="0"/>
              </a:spcBef>
              <a:buNone/>
              <a:defRPr b="0" i="0" sz="2000" u="none" cap="none" strike="noStrike">
                <a:solidFill>
                  <a:schemeClr val="accent1"/>
                </a:solidFill>
                <a:latin typeface="Century Gothic"/>
                <a:ea typeface="Century Gothic"/>
                <a:cs typeface="Century Gothic"/>
                <a:sym typeface="Century Gothic"/>
              </a:defRPr>
            </a:lvl6pPr>
            <a:lvl7pPr indent="0" lvl="6" marL="0" marR="0" algn="r">
              <a:spcBef>
                <a:spcPts val="0"/>
              </a:spcBef>
              <a:buNone/>
              <a:defRPr b="0" i="0" sz="2000" u="none" cap="none" strike="noStrike">
                <a:solidFill>
                  <a:schemeClr val="accent1"/>
                </a:solidFill>
                <a:latin typeface="Century Gothic"/>
                <a:ea typeface="Century Gothic"/>
                <a:cs typeface="Century Gothic"/>
                <a:sym typeface="Century Gothic"/>
              </a:defRPr>
            </a:lvl7pPr>
            <a:lvl8pPr indent="0" lvl="7" marL="0" marR="0" algn="r">
              <a:spcBef>
                <a:spcPts val="0"/>
              </a:spcBef>
              <a:buNone/>
              <a:defRPr b="0" i="0" sz="2000" u="none" cap="none" strike="noStrike">
                <a:solidFill>
                  <a:schemeClr val="accent1"/>
                </a:solidFill>
                <a:latin typeface="Century Gothic"/>
                <a:ea typeface="Century Gothic"/>
                <a:cs typeface="Century Gothic"/>
                <a:sym typeface="Century Gothic"/>
              </a:defRPr>
            </a:lvl8pPr>
            <a:lvl9pPr indent="0" lvl="8" marL="0" marR="0" algn="r">
              <a:spcBef>
                <a:spcPts val="0"/>
              </a:spcBef>
              <a:buNone/>
              <a:defRPr b="0" i="0" sz="20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contenuto" type="obj">
  <p:cSld name="OBJECT">
    <p:spTree>
      <p:nvGrpSpPr>
        <p:cNvPr id="38" name="Shape 38"/>
        <p:cNvGrpSpPr/>
        <p:nvPr/>
      </p:nvGrpSpPr>
      <p:grpSpPr>
        <a:xfrm>
          <a:off x="0" y="0"/>
          <a:ext cx="0" cy="0"/>
          <a:chOff x="0" y="0"/>
          <a:chExt cx="0" cy="0"/>
        </a:xfrm>
      </p:grpSpPr>
      <p:sp>
        <p:nvSpPr>
          <p:cNvPr id="39" name="Google Shape;39;p51"/>
          <p:cNvSpPr/>
          <p:nvPr/>
        </p:nvSpPr>
        <p:spPr>
          <a:xfrm>
            <a:off x="0" y="0"/>
            <a:ext cx="12192000" cy="2185988"/>
          </a:xfrm>
          <a:custGeom>
            <a:rect b="b" l="l" r="r" t="t"/>
            <a:pathLst>
              <a:path extrusionOk="0" h="1377" w="5760">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40" name="Google Shape;40;p51"/>
          <p:cNvSpPr txBox="1"/>
          <p:nvPr>
            <p:ph type="title"/>
          </p:nvPr>
        </p:nvSpPr>
        <p:spPr>
          <a:xfrm>
            <a:off x="810000" y="447188"/>
            <a:ext cx="10571998" cy="9704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4000"/>
              <a:buFont typeface="Century Gothic"/>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51"/>
          <p:cNvSpPr txBox="1"/>
          <p:nvPr>
            <p:ph idx="1" type="body"/>
          </p:nvPr>
        </p:nvSpPr>
        <p:spPr>
          <a:xfrm>
            <a:off x="818712" y="2222287"/>
            <a:ext cx="10554574" cy="3636511"/>
          </a:xfrm>
          <a:prstGeom prst="rect">
            <a:avLst/>
          </a:prstGeom>
          <a:noFill/>
          <a:ln>
            <a:noFill/>
          </a:ln>
        </p:spPr>
        <p:txBody>
          <a:bodyPr anchorCtr="0" anchor="ctr" bIns="45700" lIns="91425" spcFirstLastPara="1" rIns="91425" wrap="square" tIns="45700">
            <a:normAutofit/>
          </a:bodyPr>
          <a:lstStyle>
            <a:lvl1pPr indent="-320040" lvl="0" marL="457200" algn="l">
              <a:spcBef>
                <a:spcPts val="360"/>
              </a:spcBef>
              <a:spcAft>
                <a:spcPts val="0"/>
              </a:spcAft>
              <a:buSzPts val="1440"/>
              <a:buChar char="🞆"/>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42" name="Google Shape;42;p51"/>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51"/>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51"/>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marR="0" algn="r">
              <a:spcBef>
                <a:spcPts val="0"/>
              </a:spcBef>
              <a:buNone/>
              <a:defRPr b="0" i="0" sz="2000" u="none" cap="none" strike="noStrike">
                <a:solidFill>
                  <a:schemeClr val="accent1"/>
                </a:solidFill>
                <a:latin typeface="Century Gothic"/>
                <a:ea typeface="Century Gothic"/>
                <a:cs typeface="Century Gothic"/>
                <a:sym typeface="Century Gothic"/>
              </a:defRPr>
            </a:lvl1pPr>
            <a:lvl2pPr indent="0" lvl="1" marL="0" marR="0" algn="r">
              <a:spcBef>
                <a:spcPts val="0"/>
              </a:spcBef>
              <a:buNone/>
              <a:defRPr b="0" i="0" sz="2000" u="none" cap="none" strike="noStrike">
                <a:solidFill>
                  <a:schemeClr val="accent1"/>
                </a:solidFill>
                <a:latin typeface="Century Gothic"/>
                <a:ea typeface="Century Gothic"/>
                <a:cs typeface="Century Gothic"/>
                <a:sym typeface="Century Gothic"/>
              </a:defRPr>
            </a:lvl2pPr>
            <a:lvl3pPr indent="0" lvl="2" marL="0" marR="0" algn="r">
              <a:spcBef>
                <a:spcPts val="0"/>
              </a:spcBef>
              <a:buNone/>
              <a:defRPr b="0" i="0" sz="2000" u="none" cap="none" strike="noStrike">
                <a:solidFill>
                  <a:schemeClr val="accent1"/>
                </a:solidFill>
                <a:latin typeface="Century Gothic"/>
                <a:ea typeface="Century Gothic"/>
                <a:cs typeface="Century Gothic"/>
                <a:sym typeface="Century Gothic"/>
              </a:defRPr>
            </a:lvl3pPr>
            <a:lvl4pPr indent="0" lvl="3" marL="0" marR="0" algn="r">
              <a:spcBef>
                <a:spcPts val="0"/>
              </a:spcBef>
              <a:buNone/>
              <a:defRPr b="0" i="0" sz="2000" u="none" cap="none" strike="noStrike">
                <a:solidFill>
                  <a:schemeClr val="accent1"/>
                </a:solidFill>
                <a:latin typeface="Century Gothic"/>
                <a:ea typeface="Century Gothic"/>
                <a:cs typeface="Century Gothic"/>
                <a:sym typeface="Century Gothic"/>
              </a:defRPr>
            </a:lvl4pPr>
            <a:lvl5pPr indent="0" lvl="4" marL="0" marR="0" algn="r">
              <a:spcBef>
                <a:spcPts val="0"/>
              </a:spcBef>
              <a:buNone/>
              <a:defRPr b="0" i="0" sz="2000" u="none" cap="none" strike="noStrike">
                <a:solidFill>
                  <a:schemeClr val="accent1"/>
                </a:solidFill>
                <a:latin typeface="Century Gothic"/>
                <a:ea typeface="Century Gothic"/>
                <a:cs typeface="Century Gothic"/>
                <a:sym typeface="Century Gothic"/>
              </a:defRPr>
            </a:lvl5pPr>
            <a:lvl6pPr indent="0" lvl="5" marL="0" marR="0" algn="r">
              <a:spcBef>
                <a:spcPts val="0"/>
              </a:spcBef>
              <a:buNone/>
              <a:defRPr b="0" i="0" sz="2000" u="none" cap="none" strike="noStrike">
                <a:solidFill>
                  <a:schemeClr val="accent1"/>
                </a:solidFill>
                <a:latin typeface="Century Gothic"/>
                <a:ea typeface="Century Gothic"/>
                <a:cs typeface="Century Gothic"/>
                <a:sym typeface="Century Gothic"/>
              </a:defRPr>
            </a:lvl6pPr>
            <a:lvl7pPr indent="0" lvl="6" marL="0" marR="0" algn="r">
              <a:spcBef>
                <a:spcPts val="0"/>
              </a:spcBef>
              <a:buNone/>
              <a:defRPr b="0" i="0" sz="2000" u="none" cap="none" strike="noStrike">
                <a:solidFill>
                  <a:schemeClr val="accent1"/>
                </a:solidFill>
                <a:latin typeface="Century Gothic"/>
                <a:ea typeface="Century Gothic"/>
                <a:cs typeface="Century Gothic"/>
                <a:sym typeface="Century Gothic"/>
              </a:defRPr>
            </a:lvl7pPr>
            <a:lvl8pPr indent="0" lvl="7" marL="0" marR="0" algn="r">
              <a:spcBef>
                <a:spcPts val="0"/>
              </a:spcBef>
              <a:buNone/>
              <a:defRPr b="0" i="0" sz="2000" u="none" cap="none" strike="noStrike">
                <a:solidFill>
                  <a:schemeClr val="accent1"/>
                </a:solidFill>
                <a:latin typeface="Century Gothic"/>
                <a:ea typeface="Century Gothic"/>
                <a:cs typeface="Century Gothic"/>
                <a:sym typeface="Century Gothic"/>
              </a:defRPr>
            </a:lvl8pPr>
            <a:lvl9pPr indent="0" lvl="8" marL="0" marR="0" algn="r">
              <a:spcBef>
                <a:spcPts val="0"/>
              </a:spcBef>
              <a:buNone/>
              <a:defRPr b="0" i="0" sz="20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ue contenuti">
  <p:cSld name="1_Due contenuti">
    <p:spTree>
      <p:nvGrpSpPr>
        <p:cNvPr id="45" name="Shape 45"/>
        <p:cNvGrpSpPr/>
        <p:nvPr/>
      </p:nvGrpSpPr>
      <p:grpSpPr>
        <a:xfrm>
          <a:off x="0" y="0"/>
          <a:ext cx="0" cy="0"/>
          <a:chOff x="0" y="0"/>
          <a:chExt cx="0" cy="0"/>
        </a:xfrm>
      </p:grpSpPr>
      <p:sp>
        <p:nvSpPr>
          <p:cNvPr id="46" name="Google Shape;46;p52"/>
          <p:cNvSpPr/>
          <p:nvPr/>
        </p:nvSpPr>
        <p:spPr>
          <a:xfrm flipH="1">
            <a:off x="12699" y="0"/>
            <a:ext cx="6004585" cy="2041975"/>
          </a:xfrm>
          <a:custGeom>
            <a:rect b="b" l="l" r="r" t="t"/>
            <a:pathLst>
              <a:path extrusionOk="0" h="1377" w="5760">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47" name="Google Shape;47;p52"/>
          <p:cNvSpPr txBox="1"/>
          <p:nvPr>
            <p:ph type="title"/>
          </p:nvPr>
        </p:nvSpPr>
        <p:spPr>
          <a:xfrm>
            <a:off x="451514" y="375313"/>
            <a:ext cx="5114017" cy="11398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4000"/>
              <a:buFont typeface="Century Gothic"/>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52"/>
          <p:cNvSpPr txBox="1"/>
          <p:nvPr>
            <p:ph idx="1" type="body"/>
          </p:nvPr>
        </p:nvSpPr>
        <p:spPr>
          <a:xfrm>
            <a:off x="451514" y="2222287"/>
            <a:ext cx="5553071" cy="3638763"/>
          </a:xfrm>
          <a:prstGeom prst="rect">
            <a:avLst/>
          </a:prstGeom>
          <a:noFill/>
          <a:ln cap="flat" cmpd="sng" w="25400">
            <a:solidFill>
              <a:schemeClr val="lt2"/>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rmAutofit/>
          </a:bodyPr>
          <a:lstStyle>
            <a:lvl1pPr indent="-320040" lvl="0" marL="457200" algn="l">
              <a:spcBef>
                <a:spcPts val="360"/>
              </a:spcBef>
              <a:spcAft>
                <a:spcPts val="0"/>
              </a:spcAft>
              <a:buSzPts val="1440"/>
              <a:buChar char="🞆"/>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49" name="Google Shape;49;p52"/>
          <p:cNvSpPr txBox="1"/>
          <p:nvPr>
            <p:ph idx="2" type="body"/>
          </p:nvPr>
        </p:nvSpPr>
        <p:spPr>
          <a:xfrm>
            <a:off x="6456099" y="375312"/>
            <a:ext cx="5186363" cy="5485737"/>
          </a:xfrm>
          <a:prstGeom prst="rect">
            <a:avLst/>
          </a:prstGeom>
          <a:noFill/>
          <a:ln>
            <a:noFill/>
          </a:ln>
        </p:spPr>
        <p:txBody>
          <a:bodyPr anchorCtr="0" anchor="t" bIns="45700" lIns="91425" spcFirstLastPara="1" rIns="91425" wrap="square" tIns="45700">
            <a:normAutofit/>
          </a:bodyPr>
          <a:lstStyle>
            <a:lvl1pPr indent="-370840" lvl="0" marL="457200" algn="l">
              <a:spcBef>
                <a:spcPts val="560"/>
              </a:spcBef>
              <a:spcAft>
                <a:spcPts val="0"/>
              </a:spcAft>
              <a:buSzPts val="2240"/>
              <a:buChar char="🞆"/>
              <a:defRPr sz="2800"/>
            </a:lvl1pPr>
            <a:lvl2pPr indent="-350519" lvl="1" marL="914400" algn="l">
              <a:spcBef>
                <a:spcPts val="600"/>
              </a:spcBef>
              <a:spcAft>
                <a:spcPts val="0"/>
              </a:spcAft>
              <a:buSzPts val="1920"/>
              <a:buChar char="🞆"/>
              <a:defRPr sz="2400"/>
            </a:lvl2pPr>
            <a:lvl3pPr indent="-330200" lvl="2" marL="1371600" algn="l">
              <a:spcBef>
                <a:spcPts val="600"/>
              </a:spcBef>
              <a:spcAft>
                <a:spcPts val="0"/>
              </a:spcAft>
              <a:buSzPts val="1600"/>
              <a:buChar char="🞆"/>
              <a:defRPr sz="2000"/>
            </a:lvl3pPr>
            <a:lvl4pPr indent="-320039" lvl="3" marL="1828800" algn="l">
              <a:spcBef>
                <a:spcPts val="600"/>
              </a:spcBef>
              <a:spcAft>
                <a:spcPts val="0"/>
              </a:spcAft>
              <a:buSzPts val="1440"/>
              <a:buChar char="🞆"/>
              <a:defRPr sz="1800"/>
            </a:lvl4pPr>
            <a:lvl5pPr indent="-320039" lvl="4" marL="2286000" algn="l">
              <a:spcBef>
                <a:spcPts val="600"/>
              </a:spcBef>
              <a:spcAft>
                <a:spcPts val="0"/>
              </a:spcAft>
              <a:buSzPts val="1440"/>
              <a:buChar char="🞆"/>
              <a:defRPr sz="1800"/>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50" name="Google Shape;50;p52"/>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52"/>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52"/>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marR="0" algn="r">
              <a:spcBef>
                <a:spcPts val="0"/>
              </a:spcBef>
              <a:buNone/>
              <a:defRPr sz="2000">
                <a:solidFill>
                  <a:schemeClr val="accent1"/>
                </a:solidFill>
                <a:latin typeface="Century Gothic"/>
                <a:ea typeface="Century Gothic"/>
                <a:cs typeface="Century Gothic"/>
                <a:sym typeface="Century Gothic"/>
              </a:defRPr>
            </a:lvl1pPr>
            <a:lvl2pPr indent="0" lvl="1" marL="0" marR="0" algn="r">
              <a:spcBef>
                <a:spcPts val="0"/>
              </a:spcBef>
              <a:buNone/>
              <a:defRPr sz="2000">
                <a:solidFill>
                  <a:schemeClr val="accent1"/>
                </a:solidFill>
                <a:latin typeface="Century Gothic"/>
                <a:ea typeface="Century Gothic"/>
                <a:cs typeface="Century Gothic"/>
                <a:sym typeface="Century Gothic"/>
              </a:defRPr>
            </a:lvl2pPr>
            <a:lvl3pPr indent="0" lvl="2" marL="0" marR="0" algn="r">
              <a:spcBef>
                <a:spcPts val="0"/>
              </a:spcBef>
              <a:buNone/>
              <a:defRPr sz="2000">
                <a:solidFill>
                  <a:schemeClr val="accent1"/>
                </a:solidFill>
                <a:latin typeface="Century Gothic"/>
                <a:ea typeface="Century Gothic"/>
                <a:cs typeface="Century Gothic"/>
                <a:sym typeface="Century Gothic"/>
              </a:defRPr>
            </a:lvl3pPr>
            <a:lvl4pPr indent="0" lvl="3" marL="0" marR="0" algn="r">
              <a:spcBef>
                <a:spcPts val="0"/>
              </a:spcBef>
              <a:buNone/>
              <a:defRPr sz="2000">
                <a:solidFill>
                  <a:schemeClr val="accent1"/>
                </a:solidFill>
                <a:latin typeface="Century Gothic"/>
                <a:ea typeface="Century Gothic"/>
                <a:cs typeface="Century Gothic"/>
                <a:sym typeface="Century Gothic"/>
              </a:defRPr>
            </a:lvl4pPr>
            <a:lvl5pPr indent="0" lvl="4" marL="0" marR="0" algn="r">
              <a:spcBef>
                <a:spcPts val="0"/>
              </a:spcBef>
              <a:buNone/>
              <a:defRPr sz="2000">
                <a:solidFill>
                  <a:schemeClr val="accent1"/>
                </a:solidFill>
                <a:latin typeface="Century Gothic"/>
                <a:ea typeface="Century Gothic"/>
                <a:cs typeface="Century Gothic"/>
                <a:sym typeface="Century Gothic"/>
              </a:defRPr>
            </a:lvl5pPr>
            <a:lvl6pPr indent="0" lvl="5" marL="0" marR="0" algn="r">
              <a:spcBef>
                <a:spcPts val="0"/>
              </a:spcBef>
              <a:buNone/>
              <a:defRPr sz="2000">
                <a:solidFill>
                  <a:schemeClr val="accent1"/>
                </a:solidFill>
                <a:latin typeface="Century Gothic"/>
                <a:ea typeface="Century Gothic"/>
                <a:cs typeface="Century Gothic"/>
                <a:sym typeface="Century Gothic"/>
              </a:defRPr>
            </a:lvl6pPr>
            <a:lvl7pPr indent="0" lvl="6" marL="0" marR="0" algn="r">
              <a:spcBef>
                <a:spcPts val="0"/>
              </a:spcBef>
              <a:buNone/>
              <a:defRPr sz="2000">
                <a:solidFill>
                  <a:schemeClr val="accent1"/>
                </a:solidFill>
                <a:latin typeface="Century Gothic"/>
                <a:ea typeface="Century Gothic"/>
                <a:cs typeface="Century Gothic"/>
                <a:sym typeface="Century Gothic"/>
              </a:defRPr>
            </a:lvl7pPr>
            <a:lvl8pPr indent="0" lvl="7" marL="0" marR="0" algn="r">
              <a:spcBef>
                <a:spcPts val="0"/>
              </a:spcBef>
              <a:buNone/>
              <a:defRPr sz="2000">
                <a:solidFill>
                  <a:schemeClr val="accent1"/>
                </a:solidFill>
                <a:latin typeface="Century Gothic"/>
                <a:ea typeface="Century Gothic"/>
                <a:cs typeface="Century Gothic"/>
                <a:sym typeface="Century Gothic"/>
              </a:defRPr>
            </a:lvl8pPr>
            <a:lvl9pPr indent="0" lvl="8" marL="0" marR="0" algn="r">
              <a:spcBef>
                <a:spcPts val="0"/>
              </a:spcBef>
              <a:buNone/>
              <a:defRPr sz="2000">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zione solo contenuto ">
  <p:cSld name="1_Sezione solo contenuto ">
    <p:spTree>
      <p:nvGrpSpPr>
        <p:cNvPr id="53" name="Shape 53"/>
        <p:cNvGrpSpPr/>
        <p:nvPr/>
      </p:nvGrpSpPr>
      <p:grpSpPr>
        <a:xfrm>
          <a:off x="0" y="0"/>
          <a:ext cx="0" cy="0"/>
          <a:chOff x="0" y="0"/>
          <a:chExt cx="0" cy="0"/>
        </a:xfrm>
      </p:grpSpPr>
      <p:sp>
        <p:nvSpPr>
          <p:cNvPr id="54" name="Google Shape;54;p53"/>
          <p:cNvSpPr/>
          <p:nvPr/>
        </p:nvSpPr>
        <p:spPr>
          <a:xfrm>
            <a:off x="0" y="1"/>
            <a:ext cx="12192000" cy="6251330"/>
          </a:xfrm>
          <a:custGeom>
            <a:rect b="b" l="l" r="r" t="t"/>
            <a:pathLst>
              <a:path extrusionOk="0" h="3278" w="5760">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55" name="Google Shape;55;p53"/>
          <p:cNvSpPr txBox="1"/>
          <p:nvPr>
            <p:ph type="title"/>
          </p:nvPr>
        </p:nvSpPr>
        <p:spPr>
          <a:xfrm>
            <a:off x="451514" y="451513"/>
            <a:ext cx="11288972" cy="51491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lt1"/>
              </a:buClr>
              <a:buSzPts val="4800"/>
              <a:buFont typeface="Century Gothic"/>
              <a:buNone/>
              <a:defRPr b="0" sz="4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53"/>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53"/>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53"/>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marR="0" algn="r">
              <a:spcBef>
                <a:spcPts val="0"/>
              </a:spcBef>
              <a:buNone/>
              <a:defRPr sz="2000">
                <a:solidFill>
                  <a:schemeClr val="accent1"/>
                </a:solidFill>
                <a:latin typeface="Century Gothic"/>
                <a:ea typeface="Century Gothic"/>
                <a:cs typeface="Century Gothic"/>
                <a:sym typeface="Century Gothic"/>
              </a:defRPr>
            </a:lvl1pPr>
            <a:lvl2pPr indent="0" lvl="1" marL="0" marR="0" algn="r">
              <a:spcBef>
                <a:spcPts val="0"/>
              </a:spcBef>
              <a:buNone/>
              <a:defRPr sz="2000">
                <a:solidFill>
                  <a:schemeClr val="accent1"/>
                </a:solidFill>
                <a:latin typeface="Century Gothic"/>
                <a:ea typeface="Century Gothic"/>
                <a:cs typeface="Century Gothic"/>
                <a:sym typeface="Century Gothic"/>
              </a:defRPr>
            </a:lvl2pPr>
            <a:lvl3pPr indent="0" lvl="2" marL="0" marR="0" algn="r">
              <a:spcBef>
                <a:spcPts val="0"/>
              </a:spcBef>
              <a:buNone/>
              <a:defRPr sz="2000">
                <a:solidFill>
                  <a:schemeClr val="accent1"/>
                </a:solidFill>
                <a:latin typeface="Century Gothic"/>
                <a:ea typeface="Century Gothic"/>
                <a:cs typeface="Century Gothic"/>
                <a:sym typeface="Century Gothic"/>
              </a:defRPr>
            </a:lvl3pPr>
            <a:lvl4pPr indent="0" lvl="3" marL="0" marR="0" algn="r">
              <a:spcBef>
                <a:spcPts val="0"/>
              </a:spcBef>
              <a:buNone/>
              <a:defRPr sz="2000">
                <a:solidFill>
                  <a:schemeClr val="accent1"/>
                </a:solidFill>
                <a:latin typeface="Century Gothic"/>
                <a:ea typeface="Century Gothic"/>
                <a:cs typeface="Century Gothic"/>
                <a:sym typeface="Century Gothic"/>
              </a:defRPr>
            </a:lvl4pPr>
            <a:lvl5pPr indent="0" lvl="4" marL="0" marR="0" algn="r">
              <a:spcBef>
                <a:spcPts val="0"/>
              </a:spcBef>
              <a:buNone/>
              <a:defRPr sz="2000">
                <a:solidFill>
                  <a:schemeClr val="accent1"/>
                </a:solidFill>
                <a:latin typeface="Century Gothic"/>
                <a:ea typeface="Century Gothic"/>
                <a:cs typeface="Century Gothic"/>
                <a:sym typeface="Century Gothic"/>
              </a:defRPr>
            </a:lvl5pPr>
            <a:lvl6pPr indent="0" lvl="5" marL="0" marR="0" algn="r">
              <a:spcBef>
                <a:spcPts val="0"/>
              </a:spcBef>
              <a:buNone/>
              <a:defRPr sz="2000">
                <a:solidFill>
                  <a:schemeClr val="accent1"/>
                </a:solidFill>
                <a:latin typeface="Century Gothic"/>
                <a:ea typeface="Century Gothic"/>
                <a:cs typeface="Century Gothic"/>
                <a:sym typeface="Century Gothic"/>
              </a:defRPr>
            </a:lvl6pPr>
            <a:lvl7pPr indent="0" lvl="6" marL="0" marR="0" algn="r">
              <a:spcBef>
                <a:spcPts val="0"/>
              </a:spcBef>
              <a:buNone/>
              <a:defRPr sz="2000">
                <a:solidFill>
                  <a:schemeClr val="accent1"/>
                </a:solidFill>
                <a:latin typeface="Century Gothic"/>
                <a:ea typeface="Century Gothic"/>
                <a:cs typeface="Century Gothic"/>
                <a:sym typeface="Century Gothic"/>
              </a:defRPr>
            </a:lvl7pPr>
            <a:lvl8pPr indent="0" lvl="7" marL="0" marR="0" algn="r">
              <a:spcBef>
                <a:spcPts val="0"/>
              </a:spcBef>
              <a:buNone/>
              <a:defRPr sz="2000">
                <a:solidFill>
                  <a:schemeClr val="accent1"/>
                </a:solidFill>
                <a:latin typeface="Century Gothic"/>
                <a:ea typeface="Century Gothic"/>
                <a:cs typeface="Century Gothic"/>
                <a:sym typeface="Century Gothic"/>
              </a:defRPr>
            </a:lvl8pPr>
            <a:lvl9pPr indent="0" lvl="8" marL="0" marR="0" algn="r">
              <a:spcBef>
                <a:spcPts val="0"/>
              </a:spcBef>
              <a:buNone/>
              <a:defRPr sz="2000">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ue contenuti" type="twoObj">
  <p:cSld name="TWO_OBJECTS">
    <p:spTree>
      <p:nvGrpSpPr>
        <p:cNvPr id="59" name="Shape 59"/>
        <p:cNvGrpSpPr/>
        <p:nvPr/>
      </p:nvGrpSpPr>
      <p:grpSpPr>
        <a:xfrm>
          <a:off x="0" y="0"/>
          <a:ext cx="0" cy="0"/>
          <a:chOff x="0" y="0"/>
          <a:chExt cx="0" cy="0"/>
        </a:xfrm>
      </p:grpSpPr>
      <p:sp>
        <p:nvSpPr>
          <p:cNvPr id="60" name="Google Shape;60;p54"/>
          <p:cNvSpPr/>
          <p:nvPr/>
        </p:nvSpPr>
        <p:spPr>
          <a:xfrm flipH="1">
            <a:off x="6187414" y="0"/>
            <a:ext cx="6004583" cy="2041975"/>
          </a:xfrm>
          <a:custGeom>
            <a:rect b="b" l="l" r="r" t="t"/>
            <a:pathLst>
              <a:path extrusionOk="0" h="1377" w="5760">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61" name="Google Shape;61;p54"/>
          <p:cNvSpPr txBox="1"/>
          <p:nvPr>
            <p:ph type="title"/>
          </p:nvPr>
        </p:nvSpPr>
        <p:spPr>
          <a:xfrm>
            <a:off x="6632696" y="359551"/>
            <a:ext cx="5114017" cy="11398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4000"/>
              <a:buFont typeface="Century Gothic"/>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54"/>
          <p:cNvSpPr txBox="1"/>
          <p:nvPr>
            <p:ph idx="1" type="body"/>
          </p:nvPr>
        </p:nvSpPr>
        <p:spPr>
          <a:xfrm>
            <a:off x="451514" y="451513"/>
            <a:ext cx="5553071" cy="5409537"/>
          </a:xfrm>
          <a:prstGeom prst="rect">
            <a:avLst/>
          </a:prstGeom>
          <a:noFill/>
          <a:ln>
            <a:noFill/>
          </a:ln>
        </p:spPr>
        <p:txBody>
          <a:bodyPr anchorCtr="0" anchor="t" bIns="45700" lIns="91425" spcFirstLastPara="1" rIns="91425" wrap="square" tIns="45700">
            <a:normAutofit/>
          </a:bodyPr>
          <a:lstStyle>
            <a:lvl1pPr indent="-370840" lvl="0" marL="457200" algn="l">
              <a:spcBef>
                <a:spcPts val="560"/>
              </a:spcBef>
              <a:spcAft>
                <a:spcPts val="0"/>
              </a:spcAft>
              <a:buSzPts val="2240"/>
              <a:buChar char="🞆"/>
              <a:defRPr sz="2800"/>
            </a:lvl1pPr>
            <a:lvl2pPr indent="-370840" lvl="1" marL="914400" algn="l">
              <a:spcBef>
                <a:spcPts val="600"/>
              </a:spcBef>
              <a:spcAft>
                <a:spcPts val="0"/>
              </a:spcAft>
              <a:buSzPts val="2240"/>
              <a:buChar char="🞆"/>
              <a:defRPr sz="2800"/>
            </a:lvl2pPr>
            <a:lvl3pPr indent="-370839" lvl="2" marL="1371600" algn="l">
              <a:spcBef>
                <a:spcPts val="600"/>
              </a:spcBef>
              <a:spcAft>
                <a:spcPts val="0"/>
              </a:spcAft>
              <a:buSzPts val="2240"/>
              <a:buChar char="🞆"/>
              <a:defRPr sz="2800"/>
            </a:lvl3pPr>
            <a:lvl4pPr indent="-370839" lvl="3" marL="1828800" algn="l">
              <a:spcBef>
                <a:spcPts val="600"/>
              </a:spcBef>
              <a:spcAft>
                <a:spcPts val="0"/>
              </a:spcAft>
              <a:buSzPts val="2240"/>
              <a:buChar char="🞆"/>
              <a:defRPr sz="2800"/>
            </a:lvl4pPr>
            <a:lvl5pPr indent="-370839" lvl="4" marL="2286000" algn="l">
              <a:spcBef>
                <a:spcPts val="600"/>
              </a:spcBef>
              <a:spcAft>
                <a:spcPts val="0"/>
              </a:spcAft>
              <a:buSzPts val="2240"/>
              <a:buChar char="🞆"/>
              <a:defRPr sz="2800"/>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63" name="Google Shape;63;p54"/>
          <p:cNvSpPr txBox="1"/>
          <p:nvPr>
            <p:ph idx="2" type="body"/>
          </p:nvPr>
        </p:nvSpPr>
        <p:spPr>
          <a:xfrm>
            <a:off x="6354563" y="2222287"/>
            <a:ext cx="5553071" cy="3638764"/>
          </a:xfrm>
          <a:prstGeom prst="rect">
            <a:avLst/>
          </a:prstGeom>
          <a:noFill/>
          <a:ln cap="flat" cmpd="sng" w="9525">
            <a:solidFill>
              <a:schemeClr val="lt2"/>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rmAutofit/>
          </a:bodyPr>
          <a:lstStyle>
            <a:lvl1pPr indent="-320040" lvl="0" marL="457200" algn="l">
              <a:spcBef>
                <a:spcPts val="360"/>
              </a:spcBef>
              <a:spcAft>
                <a:spcPts val="0"/>
              </a:spcAft>
              <a:buSzPts val="1440"/>
              <a:buChar char="🞆"/>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64" name="Google Shape;64;p54"/>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54"/>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54"/>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marR="0" algn="r">
              <a:spcBef>
                <a:spcPts val="0"/>
              </a:spcBef>
              <a:buNone/>
              <a:defRPr sz="2000">
                <a:solidFill>
                  <a:schemeClr val="accent1"/>
                </a:solidFill>
                <a:latin typeface="Century Gothic"/>
                <a:ea typeface="Century Gothic"/>
                <a:cs typeface="Century Gothic"/>
                <a:sym typeface="Century Gothic"/>
              </a:defRPr>
            </a:lvl1pPr>
            <a:lvl2pPr indent="0" lvl="1" marL="0" marR="0" algn="r">
              <a:spcBef>
                <a:spcPts val="0"/>
              </a:spcBef>
              <a:buNone/>
              <a:defRPr sz="2000">
                <a:solidFill>
                  <a:schemeClr val="accent1"/>
                </a:solidFill>
                <a:latin typeface="Century Gothic"/>
                <a:ea typeface="Century Gothic"/>
                <a:cs typeface="Century Gothic"/>
                <a:sym typeface="Century Gothic"/>
              </a:defRPr>
            </a:lvl2pPr>
            <a:lvl3pPr indent="0" lvl="2" marL="0" marR="0" algn="r">
              <a:spcBef>
                <a:spcPts val="0"/>
              </a:spcBef>
              <a:buNone/>
              <a:defRPr sz="2000">
                <a:solidFill>
                  <a:schemeClr val="accent1"/>
                </a:solidFill>
                <a:latin typeface="Century Gothic"/>
                <a:ea typeface="Century Gothic"/>
                <a:cs typeface="Century Gothic"/>
                <a:sym typeface="Century Gothic"/>
              </a:defRPr>
            </a:lvl3pPr>
            <a:lvl4pPr indent="0" lvl="3" marL="0" marR="0" algn="r">
              <a:spcBef>
                <a:spcPts val="0"/>
              </a:spcBef>
              <a:buNone/>
              <a:defRPr sz="2000">
                <a:solidFill>
                  <a:schemeClr val="accent1"/>
                </a:solidFill>
                <a:latin typeface="Century Gothic"/>
                <a:ea typeface="Century Gothic"/>
                <a:cs typeface="Century Gothic"/>
                <a:sym typeface="Century Gothic"/>
              </a:defRPr>
            </a:lvl4pPr>
            <a:lvl5pPr indent="0" lvl="4" marL="0" marR="0" algn="r">
              <a:spcBef>
                <a:spcPts val="0"/>
              </a:spcBef>
              <a:buNone/>
              <a:defRPr sz="2000">
                <a:solidFill>
                  <a:schemeClr val="accent1"/>
                </a:solidFill>
                <a:latin typeface="Century Gothic"/>
                <a:ea typeface="Century Gothic"/>
                <a:cs typeface="Century Gothic"/>
                <a:sym typeface="Century Gothic"/>
              </a:defRPr>
            </a:lvl5pPr>
            <a:lvl6pPr indent="0" lvl="5" marL="0" marR="0" algn="r">
              <a:spcBef>
                <a:spcPts val="0"/>
              </a:spcBef>
              <a:buNone/>
              <a:defRPr sz="2000">
                <a:solidFill>
                  <a:schemeClr val="accent1"/>
                </a:solidFill>
                <a:latin typeface="Century Gothic"/>
                <a:ea typeface="Century Gothic"/>
                <a:cs typeface="Century Gothic"/>
                <a:sym typeface="Century Gothic"/>
              </a:defRPr>
            </a:lvl6pPr>
            <a:lvl7pPr indent="0" lvl="6" marL="0" marR="0" algn="r">
              <a:spcBef>
                <a:spcPts val="0"/>
              </a:spcBef>
              <a:buNone/>
              <a:defRPr sz="2000">
                <a:solidFill>
                  <a:schemeClr val="accent1"/>
                </a:solidFill>
                <a:latin typeface="Century Gothic"/>
                <a:ea typeface="Century Gothic"/>
                <a:cs typeface="Century Gothic"/>
                <a:sym typeface="Century Gothic"/>
              </a:defRPr>
            </a:lvl7pPr>
            <a:lvl8pPr indent="0" lvl="7" marL="0" marR="0" algn="r">
              <a:spcBef>
                <a:spcPts val="0"/>
              </a:spcBef>
              <a:buNone/>
              <a:defRPr sz="2000">
                <a:solidFill>
                  <a:schemeClr val="accent1"/>
                </a:solidFill>
                <a:latin typeface="Century Gothic"/>
                <a:ea typeface="Century Gothic"/>
                <a:cs typeface="Century Gothic"/>
                <a:sym typeface="Century Gothic"/>
              </a:defRPr>
            </a:lvl8pPr>
            <a:lvl9pPr indent="0" lvl="8" marL="0" marR="0" algn="r">
              <a:spcBef>
                <a:spcPts val="0"/>
              </a:spcBef>
              <a:buNone/>
              <a:defRPr sz="2000">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magine con didascalia">
  <p:cSld name="Immagine con didascalia">
    <p:spTree>
      <p:nvGrpSpPr>
        <p:cNvPr id="67" name="Shape 67"/>
        <p:cNvGrpSpPr/>
        <p:nvPr/>
      </p:nvGrpSpPr>
      <p:grpSpPr>
        <a:xfrm>
          <a:off x="0" y="0"/>
          <a:ext cx="0" cy="0"/>
          <a:chOff x="0" y="0"/>
          <a:chExt cx="0" cy="0"/>
        </a:xfrm>
      </p:grpSpPr>
      <p:pic>
        <p:nvPicPr>
          <p:cNvPr id="68" name="Google Shape;68;p55"/>
          <p:cNvPicPr preferRelativeResize="0"/>
          <p:nvPr>
            <p:ph idx="2" type="pic"/>
          </p:nvPr>
        </p:nvPicPr>
        <p:blipFill/>
        <p:spPr>
          <a:xfrm>
            <a:off x="6096000" y="0"/>
            <a:ext cx="6096000" cy="6857999"/>
          </a:xfrm>
          <a:prstGeom prst="rect">
            <a:avLst/>
          </a:pr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pic>
      <p:sp>
        <p:nvSpPr>
          <p:cNvPr id="69" name="Google Shape;69;p55"/>
          <p:cNvSpPr txBox="1"/>
          <p:nvPr>
            <p:ph type="title"/>
          </p:nvPr>
        </p:nvSpPr>
        <p:spPr>
          <a:xfrm>
            <a:off x="590396" y="311813"/>
            <a:ext cx="5334448" cy="145348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4000"/>
              <a:buFont typeface="Century Gothic"/>
              <a:buNone/>
              <a:defRPr b="0" sz="40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55"/>
          <p:cNvSpPr txBox="1"/>
          <p:nvPr>
            <p:ph idx="1" type="body"/>
          </p:nvPr>
        </p:nvSpPr>
        <p:spPr>
          <a:xfrm>
            <a:off x="590396" y="2057400"/>
            <a:ext cx="5334448" cy="3811588"/>
          </a:xfrm>
          <a:prstGeom prst="rect">
            <a:avLst/>
          </a:prstGeom>
          <a:noFill/>
          <a:ln>
            <a:noFill/>
          </a:ln>
        </p:spPr>
        <p:txBody>
          <a:bodyPr anchorCtr="0" anchor="t" bIns="45700" lIns="91425" spcFirstLastPara="1" rIns="91425" wrap="square" tIns="45700">
            <a:normAutofit/>
          </a:bodyPr>
          <a:lstStyle>
            <a:lvl1pPr indent="-228600" lvl="0" marL="457200" algn="l">
              <a:spcBef>
                <a:spcPts val="480"/>
              </a:spcBef>
              <a:spcAft>
                <a:spcPts val="0"/>
              </a:spcAft>
              <a:buSzPts val="1920"/>
              <a:buNone/>
              <a:defRPr sz="2400"/>
            </a:lvl1pPr>
            <a:lvl2pPr indent="-228600" lvl="1" marL="914400" algn="l">
              <a:spcBef>
                <a:spcPts val="600"/>
              </a:spcBef>
              <a:spcAft>
                <a:spcPts val="0"/>
              </a:spcAft>
              <a:buSzPts val="1120"/>
              <a:buNone/>
              <a:defRPr sz="1400"/>
            </a:lvl2pPr>
            <a:lvl3pPr indent="-228600" lvl="2" marL="1371600" algn="l">
              <a:spcBef>
                <a:spcPts val="600"/>
              </a:spcBef>
              <a:spcAft>
                <a:spcPts val="0"/>
              </a:spcAft>
              <a:buSzPts val="960"/>
              <a:buNone/>
              <a:defRPr sz="1200"/>
            </a:lvl3pPr>
            <a:lvl4pPr indent="-228600" lvl="3" marL="1828800" algn="l">
              <a:spcBef>
                <a:spcPts val="600"/>
              </a:spcBef>
              <a:spcAft>
                <a:spcPts val="0"/>
              </a:spcAft>
              <a:buSzPts val="800"/>
              <a:buNone/>
              <a:defRPr sz="1000"/>
            </a:lvl4pPr>
            <a:lvl5pPr indent="-228600" lvl="4" marL="2286000" algn="l">
              <a:spcBef>
                <a:spcPts val="600"/>
              </a:spcBef>
              <a:spcAft>
                <a:spcPts val="0"/>
              </a:spcAft>
              <a:buSzPts val="800"/>
              <a:buNone/>
              <a:defRPr sz="1000"/>
            </a:lvl5pPr>
            <a:lvl6pPr indent="-228600" lvl="5" marL="2743200" algn="l">
              <a:spcBef>
                <a:spcPts val="600"/>
              </a:spcBef>
              <a:spcAft>
                <a:spcPts val="0"/>
              </a:spcAft>
              <a:buSzPts val="1000"/>
              <a:buNone/>
              <a:defRPr sz="1000"/>
            </a:lvl6pPr>
            <a:lvl7pPr indent="-228600" lvl="6" marL="3200400" algn="l">
              <a:spcBef>
                <a:spcPts val="600"/>
              </a:spcBef>
              <a:spcAft>
                <a:spcPts val="0"/>
              </a:spcAft>
              <a:buSzPts val="1000"/>
              <a:buNone/>
              <a:defRPr sz="1000"/>
            </a:lvl7pPr>
            <a:lvl8pPr indent="-228600" lvl="7" marL="3657600" algn="l">
              <a:spcBef>
                <a:spcPts val="600"/>
              </a:spcBef>
              <a:spcAft>
                <a:spcPts val="0"/>
              </a:spcAft>
              <a:buSzPts val="1000"/>
              <a:buNone/>
              <a:defRPr sz="1000"/>
            </a:lvl8pPr>
            <a:lvl9pPr indent="-228600" lvl="8" marL="4114800" algn="l">
              <a:spcBef>
                <a:spcPts val="600"/>
              </a:spcBef>
              <a:spcAft>
                <a:spcPts val="600"/>
              </a:spcAft>
              <a:buSzPts val="1000"/>
              <a:buNone/>
              <a:defRPr sz="1000"/>
            </a:lvl9pPr>
          </a:lstStyle>
          <a:p/>
        </p:txBody>
      </p:sp>
      <p:sp>
        <p:nvSpPr>
          <p:cNvPr id="71" name="Google Shape;71;p55"/>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55"/>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55"/>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marR="0" algn="r">
              <a:spcBef>
                <a:spcPts val="0"/>
              </a:spcBef>
              <a:buNone/>
              <a:defRPr sz="2000">
                <a:solidFill>
                  <a:schemeClr val="accent1"/>
                </a:solidFill>
                <a:latin typeface="Century Gothic"/>
                <a:ea typeface="Century Gothic"/>
                <a:cs typeface="Century Gothic"/>
                <a:sym typeface="Century Gothic"/>
              </a:defRPr>
            </a:lvl1pPr>
            <a:lvl2pPr indent="0" lvl="1" marL="0" marR="0" algn="r">
              <a:spcBef>
                <a:spcPts val="0"/>
              </a:spcBef>
              <a:buNone/>
              <a:defRPr sz="2000">
                <a:solidFill>
                  <a:schemeClr val="accent1"/>
                </a:solidFill>
                <a:latin typeface="Century Gothic"/>
                <a:ea typeface="Century Gothic"/>
                <a:cs typeface="Century Gothic"/>
                <a:sym typeface="Century Gothic"/>
              </a:defRPr>
            </a:lvl2pPr>
            <a:lvl3pPr indent="0" lvl="2" marL="0" marR="0" algn="r">
              <a:spcBef>
                <a:spcPts val="0"/>
              </a:spcBef>
              <a:buNone/>
              <a:defRPr sz="2000">
                <a:solidFill>
                  <a:schemeClr val="accent1"/>
                </a:solidFill>
                <a:latin typeface="Century Gothic"/>
                <a:ea typeface="Century Gothic"/>
                <a:cs typeface="Century Gothic"/>
                <a:sym typeface="Century Gothic"/>
              </a:defRPr>
            </a:lvl3pPr>
            <a:lvl4pPr indent="0" lvl="3" marL="0" marR="0" algn="r">
              <a:spcBef>
                <a:spcPts val="0"/>
              </a:spcBef>
              <a:buNone/>
              <a:defRPr sz="2000">
                <a:solidFill>
                  <a:schemeClr val="accent1"/>
                </a:solidFill>
                <a:latin typeface="Century Gothic"/>
                <a:ea typeface="Century Gothic"/>
                <a:cs typeface="Century Gothic"/>
                <a:sym typeface="Century Gothic"/>
              </a:defRPr>
            </a:lvl4pPr>
            <a:lvl5pPr indent="0" lvl="4" marL="0" marR="0" algn="r">
              <a:spcBef>
                <a:spcPts val="0"/>
              </a:spcBef>
              <a:buNone/>
              <a:defRPr sz="2000">
                <a:solidFill>
                  <a:schemeClr val="accent1"/>
                </a:solidFill>
                <a:latin typeface="Century Gothic"/>
                <a:ea typeface="Century Gothic"/>
                <a:cs typeface="Century Gothic"/>
                <a:sym typeface="Century Gothic"/>
              </a:defRPr>
            </a:lvl5pPr>
            <a:lvl6pPr indent="0" lvl="5" marL="0" marR="0" algn="r">
              <a:spcBef>
                <a:spcPts val="0"/>
              </a:spcBef>
              <a:buNone/>
              <a:defRPr sz="2000">
                <a:solidFill>
                  <a:schemeClr val="accent1"/>
                </a:solidFill>
                <a:latin typeface="Century Gothic"/>
                <a:ea typeface="Century Gothic"/>
                <a:cs typeface="Century Gothic"/>
                <a:sym typeface="Century Gothic"/>
              </a:defRPr>
            </a:lvl6pPr>
            <a:lvl7pPr indent="0" lvl="6" marL="0" marR="0" algn="r">
              <a:spcBef>
                <a:spcPts val="0"/>
              </a:spcBef>
              <a:buNone/>
              <a:defRPr sz="2000">
                <a:solidFill>
                  <a:schemeClr val="accent1"/>
                </a:solidFill>
                <a:latin typeface="Century Gothic"/>
                <a:ea typeface="Century Gothic"/>
                <a:cs typeface="Century Gothic"/>
                <a:sym typeface="Century Gothic"/>
              </a:defRPr>
            </a:lvl7pPr>
            <a:lvl8pPr indent="0" lvl="7" marL="0" marR="0" algn="r">
              <a:spcBef>
                <a:spcPts val="0"/>
              </a:spcBef>
              <a:buNone/>
              <a:defRPr sz="2000">
                <a:solidFill>
                  <a:schemeClr val="accent1"/>
                </a:solidFill>
                <a:latin typeface="Century Gothic"/>
                <a:ea typeface="Century Gothic"/>
                <a:cs typeface="Century Gothic"/>
                <a:sym typeface="Century Gothic"/>
              </a:defRPr>
            </a:lvl8pPr>
            <a:lvl9pPr indent="0" lvl="8" marL="0" marR="0" algn="r">
              <a:spcBef>
                <a:spcPts val="0"/>
              </a:spcBef>
              <a:buNone/>
              <a:defRPr sz="2000">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magine panoramica con didascalia">
  <p:cSld name="Immagine panoramica con didascalia">
    <p:spTree>
      <p:nvGrpSpPr>
        <p:cNvPr id="74" name="Shape 74"/>
        <p:cNvGrpSpPr/>
        <p:nvPr/>
      </p:nvGrpSpPr>
      <p:grpSpPr>
        <a:xfrm>
          <a:off x="0" y="0"/>
          <a:ext cx="0" cy="0"/>
          <a:chOff x="0" y="0"/>
          <a:chExt cx="0" cy="0"/>
        </a:xfrm>
      </p:grpSpPr>
      <p:sp>
        <p:nvSpPr>
          <p:cNvPr id="75" name="Google Shape;75;p56"/>
          <p:cNvSpPr txBox="1"/>
          <p:nvPr>
            <p:ph type="title"/>
          </p:nvPr>
        </p:nvSpPr>
        <p:spPr>
          <a:xfrm>
            <a:off x="810000" y="4489884"/>
            <a:ext cx="10561418" cy="1426004"/>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000"/>
              <a:buFont typeface="Century Gothic"/>
              <a:buNone/>
              <a:defRPr b="0" sz="4000">
                <a:solidFill>
                  <a:schemeClr val="dk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56"/>
          <p:cNvSpPr txBox="1"/>
          <p:nvPr>
            <p:ph idx="1" type="body"/>
          </p:nvPr>
        </p:nvSpPr>
        <p:spPr>
          <a:xfrm>
            <a:off x="-5291" y="-57584"/>
            <a:ext cx="12192000" cy="48514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rmAutofit/>
          </a:bodyPr>
          <a:lstStyle>
            <a:lvl1pPr indent="-320040" lvl="0" marL="457200" algn="l">
              <a:spcBef>
                <a:spcPts val="360"/>
              </a:spcBef>
              <a:spcAft>
                <a:spcPts val="0"/>
              </a:spcAft>
              <a:buSzPts val="1440"/>
              <a:buChar char="🞆"/>
              <a:defRPr>
                <a:solidFill>
                  <a:schemeClr val="lt1"/>
                </a:solidFill>
              </a:defRPr>
            </a:lvl1pPr>
            <a:lvl2pPr indent="-309880" lvl="1" marL="914400" algn="l">
              <a:spcBef>
                <a:spcPts val="600"/>
              </a:spcBef>
              <a:spcAft>
                <a:spcPts val="0"/>
              </a:spcAft>
              <a:buSzPts val="1280"/>
              <a:buChar char="🞆"/>
              <a:defRPr>
                <a:solidFill>
                  <a:schemeClr val="lt1"/>
                </a:solidFill>
              </a:defRPr>
            </a:lvl2pPr>
            <a:lvl3pPr indent="-299719" lvl="2" marL="1371600" algn="l">
              <a:spcBef>
                <a:spcPts val="600"/>
              </a:spcBef>
              <a:spcAft>
                <a:spcPts val="0"/>
              </a:spcAft>
              <a:buSzPts val="1120"/>
              <a:buChar char="🞆"/>
              <a:defRPr>
                <a:solidFill>
                  <a:schemeClr val="lt1"/>
                </a:solidFill>
              </a:defRPr>
            </a:lvl3pPr>
            <a:lvl4pPr indent="-289560" lvl="3" marL="1828800" algn="l">
              <a:spcBef>
                <a:spcPts val="600"/>
              </a:spcBef>
              <a:spcAft>
                <a:spcPts val="0"/>
              </a:spcAft>
              <a:buSzPts val="960"/>
              <a:buChar char="🞆"/>
              <a:defRPr>
                <a:solidFill>
                  <a:schemeClr val="lt1"/>
                </a:solidFill>
              </a:defRPr>
            </a:lvl4pPr>
            <a:lvl5pPr indent="-289560" lvl="4" marL="2286000" algn="l">
              <a:spcBef>
                <a:spcPts val="600"/>
              </a:spcBef>
              <a:spcAft>
                <a:spcPts val="0"/>
              </a:spcAft>
              <a:buSzPts val="960"/>
              <a:buChar char="🞆"/>
              <a:defRPr>
                <a:solidFill>
                  <a:schemeClr val="lt1"/>
                </a:solidFill>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77" name="Google Shape;77;p56"/>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56"/>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56"/>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marR="0" algn="r">
              <a:spcBef>
                <a:spcPts val="0"/>
              </a:spcBef>
              <a:buNone/>
              <a:defRPr sz="2000">
                <a:solidFill>
                  <a:schemeClr val="accent1"/>
                </a:solidFill>
                <a:latin typeface="Century Gothic"/>
                <a:ea typeface="Century Gothic"/>
                <a:cs typeface="Century Gothic"/>
                <a:sym typeface="Century Gothic"/>
              </a:defRPr>
            </a:lvl1pPr>
            <a:lvl2pPr indent="0" lvl="1" marL="0" marR="0" algn="r">
              <a:spcBef>
                <a:spcPts val="0"/>
              </a:spcBef>
              <a:buNone/>
              <a:defRPr sz="2000">
                <a:solidFill>
                  <a:schemeClr val="accent1"/>
                </a:solidFill>
                <a:latin typeface="Century Gothic"/>
                <a:ea typeface="Century Gothic"/>
                <a:cs typeface="Century Gothic"/>
                <a:sym typeface="Century Gothic"/>
              </a:defRPr>
            </a:lvl2pPr>
            <a:lvl3pPr indent="0" lvl="2" marL="0" marR="0" algn="r">
              <a:spcBef>
                <a:spcPts val="0"/>
              </a:spcBef>
              <a:buNone/>
              <a:defRPr sz="2000">
                <a:solidFill>
                  <a:schemeClr val="accent1"/>
                </a:solidFill>
                <a:latin typeface="Century Gothic"/>
                <a:ea typeface="Century Gothic"/>
                <a:cs typeface="Century Gothic"/>
                <a:sym typeface="Century Gothic"/>
              </a:defRPr>
            </a:lvl3pPr>
            <a:lvl4pPr indent="0" lvl="3" marL="0" marR="0" algn="r">
              <a:spcBef>
                <a:spcPts val="0"/>
              </a:spcBef>
              <a:buNone/>
              <a:defRPr sz="2000">
                <a:solidFill>
                  <a:schemeClr val="accent1"/>
                </a:solidFill>
                <a:latin typeface="Century Gothic"/>
                <a:ea typeface="Century Gothic"/>
                <a:cs typeface="Century Gothic"/>
                <a:sym typeface="Century Gothic"/>
              </a:defRPr>
            </a:lvl4pPr>
            <a:lvl5pPr indent="0" lvl="4" marL="0" marR="0" algn="r">
              <a:spcBef>
                <a:spcPts val="0"/>
              </a:spcBef>
              <a:buNone/>
              <a:defRPr sz="2000">
                <a:solidFill>
                  <a:schemeClr val="accent1"/>
                </a:solidFill>
                <a:latin typeface="Century Gothic"/>
                <a:ea typeface="Century Gothic"/>
                <a:cs typeface="Century Gothic"/>
                <a:sym typeface="Century Gothic"/>
              </a:defRPr>
            </a:lvl5pPr>
            <a:lvl6pPr indent="0" lvl="5" marL="0" marR="0" algn="r">
              <a:spcBef>
                <a:spcPts val="0"/>
              </a:spcBef>
              <a:buNone/>
              <a:defRPr sz="2000">
                <a:solidFill>
                  <a:schemeClr val="accent1"/>
                </a:solidFill>
                <a:latin typeface="Century Gothic"/>
                <a:ea typeface="Century Gothic"/>
                <a:cs typeface="Century Gothic"/>
                <a:sym typeface="Century Gothic"/>
              </a:defRPr>
            </a:lvl6pPr>
            <a:lvl7pPr indent="0" lvl="6" marL="0" marR="0" algn="r">
              <a:spcBef>
                <a:spcPts val="0"/>
              </a:spcBef>
              <a:buNone/>
              <a:defRPr sz="2000">
                <a:solidFill>
                  <a:schemeClr val="accent1"/>
                </a:solidFill>
                <a:latin typeface="Century Gothic"/>
                <a:ea typeface="Century Gothic"/>
                <a:cs typeface="Century Gothic"/>
                <a:sym typeface="Century Gothic"/>
              </a:defRPr>
            </a:lvl7pPr>
            <a:lvl8pPr indent="0" lvl="7" marL="0" marR="0" algn="r">
              <a:spcBef>
                <a:spcPts val="0"/>
              </a:spcBef>
              <a:buNone/>
              <a:defRPr sz="2000">
                <a:solidFill>
                  <a:schemeClr val="accent1"/>
                </a:solidFill>
                <a:latin typeface="Century Gothic"/>
                <a:ea typeface="Century Gothic"/>
                <a:cs typeface="Century Gothic"/>
                <a:sym typeface="Century Gothic"/>
              </a:defRPr>
            </a:lvl8pPr>
            <a:lvl9pPr indent="0" lvl="8" marL="0" marR="0" algn="r">
              <a:spcBef>
                <a:spcPts val="0"/>
              </a:spcBef>
              <a:buNone/>
              <a:defRPr sz="2000">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7"/>
          <p:cNvSpPr txBox="1"/>
          <p:nvPr>
            <p:ph type="title"/>
          </p:nvPr>
        </p:nvSpPr>
        <p:spPr>
          <a:xfrm>
            <a:off x="810000" y="447188"/>
            <a:ext cx="10571998" cy="9704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chemeClr val="lt1"/>
              </a:buClr>
              <a:buSzPts val="4000"/>
              <a:buFont typeface="Century Gothic"/>
              <a:buNone/>
              <a:defRPr b="0" i="0" sz="40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1" name="Google Shape;11;p47"/>
          <p:cNvSpPr txBox="1"/>
          <p:nvPr>
            <p:ph idx="1" type="body"/>
          </p:nvPr>
        </p:nvSpPr>
        <p:spPr>
          <a:xfrm>
            <a:off x="810000" y="2184401"/>
            <a:ext cx="10563285" cy="3674397"/>
          </a:xfrm>
          <a:prstGeom prst="rect">
            <a:avLst/>
          </a:prstGeom>
          <a:noFill/>
          <a:ln>
            <a:noFill/>
          </a:ln>
        </p:spPr>
        <p:txBody>
          <a:bodyPr anchorCtr="0" anchor="ctr" bIns="45700" lIns="91425" spcFirstLastPara="1" rIns="91425" wrap="square" tIns="45700">
            <a:normAutofit/>
          </a:bodyPr>
          <a:lstStyle>
            <a:lvl1pPr indent="-320040" lvl="0" marL="457200" marR="0" rtl="0" algn="l">
              <a:spcBef>
                <a:spcPts val="360"/>
              </a:spcBef>
              <a:spcAft>
                <a:spcPts val="0"/>
              </a:spcAft>
              <a:buClr>
                <a:schemeClr val="accent1"/>
              </a:buClr>
              <a:buSzPts val="1440"/>
              <a:buFont typeface="Noto Sans Symbols"/>
              <a:buChar char="🞆"/>
              <a:defRPr b="0" i="0" sz="1800" u="none" cap="none" strike="noStrike">
                <a:solidFill>
                  <a:schemeClr val="dk1"/>
                </a:solidFill>
                <a:latin typeface="Century Gothic"/>
                <a:ea typeface="Century Gothic"/>
                <a:cs typeface="Century Gothic"/>
                <a:sym typeface="Century Gothic"/>
              </a:defRPr>
            </a:lvl1pPr>
            <a:lvl2pPr indent="-309880" lvl="1" marL="914400" marR="0" rtl="0" algn="l">
              <a:spcBef>
                <a:spcPts val="600"/>
              </a:spcBef>
              <a:spcAft>
                <a:spcPts val="0"/>
              </a:spcAft>
              <a:buClr>
                <a:schemeClr val="accent1"/>
              </a:buClr>
              <a:buSzPts val="1280"/>
              <a:buFont typeface="Noto Sans Symbols"/>
              <a:buChar char="🞆"/>
              <a:defRPr b="0" i="0" sz="1600" u="none" cap="none" strike="noStrike">
                <a:solidFill>
                  <a:schemeClr val="dk1"/>
                </a:solidFill>
                <a:latin typeface="Century Gothic"/>
                <a:ea typeface="Century Gothic"/>
                <a:cs typeface="Century Gothic"/>
                <a:sym typeface="Century Gothic"/>
              </a:defRPr>
            </a:lvl2pPr>
            <a:lvl3pPr indent="-299719" lvl="2" marL="1371600" marR="0" rtl="0" algn="l">
              <a:spcBef>
                <a:spcPts val="600"/>
              </a:spcBef>
              <a:spcAft>
                <a:spcPts val="0"/>
              </a:spcAft>
              <a:buClr>
                <a:schemeClr val="accent1"/>
              </a:buClr>
              <a:buSzPts val="1120"/>
              <a:buFont typeface="Noto Sans Symbols"/>
              <a:buChar char="🞆"/>
              <a:defRPr b="0" i="0" sz="1400" u="none" cap="none" strike="noStrike">
                <a:solidFill>
                  <a:schemeClr val="dk1"/>
                </a:solidFill>
                <a:latin typeface="Century Gothic"/>
                <a:ea typeface="Century Gothic"/>
                <a:cs typeface="Century Gothic"/>
                <a:sym typeface="Century Gothic"/>
              </a:defRPr>
            </a:lvl3pPr>
            <a:lvl4pPr indent="-289560" lvl="3" marL="1828800" marR="0" rtl="0" algn="l">
              <a:spcBef>
                <a:spcPts val="600"/>
              </a:spcBef>
              <a:spcAft>
                <a:spcPts val="0"/>
              </a:spcAft>
              <a:buClr>
                <a:schemeClr val="accent1"/>
              </a:buClr>
              <a:buSzPts val="960"/>
              <a:buFont typeface="Noto Sans Symbols"/>
              <a:buChar char="🞆"/>
              <a:defRPr b="0" i="0" sz="1200" u="none" cap="none" strike="noStrike">
                <a:solidFill>
                  <a:schemeClr val="dk1"/>
                </a:solidFill>
                <a:latin typeface="Century Gothic"/>
                <a:ea typeface="Century Gothic"/>
                <a:cs typeface="Century Gothic"/>
                <a:sym typeface="Century Gothic"/>
              </a:defRPr>
            </a:lvl4pPr>
            <a:lvl5pPr indent="-289560" lvl="4" marL="2286000" marR="0" rtl="0" algn="l">
              <a:spcBef>
                <a:spcPts val="600"/>
              </a:spcBef>
              <a:spcAft>
                <a:spcPts val="0"/>
              </a:spcAft>
              <a:buClr>
                <a:schemeClr val="accent1"/>
              </a:buClr>
              <a:buSzPts val="960"/>
              <a:buFont typeface="Noto Sans Symbols"/>
              <a:buChar char="🞆"/>
              <a:defRPr b="0" i="0" sz="1200" u="none" cap="none" strike="noStrike">
                <a:solidFill>
                  <a:schemeClr val="dk1"/>
                </a:solidFill>
                <a:latin typeface="Century Gothic"/>
                <a:ea typeface="Century Gothic"/>
                <a:cs typeface="Century Gothic"/>
                <a:sym typeface="Century Gothic"/>
              </a:defRPr>
            </a:lvl5pPr>
            <a:lvl6pPr indent="-304800" lvl="5" marL="2743200" marR="0" rtl="0" algn="l">
              <a:spcBef>
                <a:spcPts val="600"/>
              </a:spcBef>
              <a:spcAft>
                <a:spcPts val="0"/>
              </a:spcAft>
              <a:buClr>
                <a:schemeClr val="accent1"/>
              </a:buClr>
              <a:buSzPts val="1200"/>
              <a:buFont typeface="Noto Sans Symbols"/>
              <a:buChar char="🞆"/>
              <a:defRPr b="0" i="0" sz="1200" u="none" cap="none" strike="noStrike">
                <a:solidFill>
                  <a:schemeClr val="dk1"/>
                </a:solidFill>
                <a:latin typeface="Century Gothic"/>
                <a:ea typeface="Century Gothic"/>
                <a:cs typeface="Century Gothic"/>
                <a:sym typeface="Century Gothic"/>
              </a:defRPr>
            </a:lvl6pPr>
            <a:lvl7pPr indent="-304800" lvl="6" marL="3200400" marR="0" rtl="0" algn="l">
              <a:spcBef>
                <a:spcPts val="600"/>
              </a:spcBef>
              <a:spcAft>
                <a:spcPts val="0"/>
              </a:spcAft>
              <a:buClr>
                <a:schemeClr val="accent1"/>
              </a:buClr>
              <a:buSzPts val="1200"/>
              <a:buFont typeface="Noto Sans Symbols"/>
              <a:buChar char="🞆"/>
              <a:defRPr b="0" i="0" sz="1200" u="none" cap="none" strike="noStrike">
                <a:solidFill>
                  <a:schemeClr val="dk1"/>
                </a:solidFill>
                <a:latin typeface="Century Gothic"/>
                <a:ea typeface="Century Gothic"/>
                <a:cs typeface="Century Gothic"/>
                <a:sym typeface="Century Gothic"/>
              </a:defRPr>
            </a:lvl7pPr>
            <a:lvl8pPr indent="-304800" lvl="7" marL="3657600" marR="0" rtl="0" algn="l">
              <a:spcBef>
                <a:spcPts val="600"/>
              </a:spcBef>
              <a:spcAft>
                <a:spcPts val="0"/>
              </a:spcAft>
              <a:buClr>
                <a:schemeClr val="accent1"/>
              </a:buClr>
              <a:buSzPts val="1200"/>
              <a:buFont typeface="Noto Sans Symbols"/>
              <a:buChar char="🞆"/>
              <a:defRPr b="0" i="0" sz="1200" u="none" cap="none" strike="noStrike">
                <a:solidFill>
                  <a:schemeClr val="dk1"/>
                </a:solidFill>
                <a:latin typeface="Century Gothic"/>
                <a:ea typeface="Century Gothic"/>
                <a:cs typeface="Century Gothic"/>
                <a:sym typeface="Century Gothic"/>
              </a:defRPr>
            </a:lvl8pPr>
            <a:lvl9pPr indent="-304800" lvl="8" marL="4114800" marR="0" rtl="0" algn="l">
              <a:spcBef>
                <a:spcPts val="600"/>
              </a:spcBef>
              <a:spcAft>
                <a:spcPts val="600"/>
              </a:spcAft>
              <a:buClr>
                <a:schemeClr val="accent1"/>
              </a:buClr>
              <a:buSzPts val="1200"/>
              <a:buFont typeface="Noto Sans Symbols"/>
              <a:buChar char="🞆"/>
              <a:defRPr b="0" i="0" sz="1200" u="none" cap="none" strike="noStrike">
                <a:solidFill>
                  <a:schemeClr val="dk1"/>
                </a:solidFill>
                <a:latin typeface="Century Gothic"/>
                <a:ea typeface="Century Gothic"/>
                <a:cs typeface="Century Gothic"/>
                <a:sym typeface="Century Gothic"/>
              </a:defRPr>
            </a:lvl9pPr>
          </a:lstStyle>
          <a:p/>
        </p:txBody>
      </p:sp>
      <p:sp>
        <p:nvSpPr>
          <p:cNvPr id="12" name="Google Shape;12;p47"/>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900" u="none" cap="none" strike="noStrike">
                <a:solidFill>
                  <a:schemeClr val="dk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3" name="Google Shape;13;p47"/>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900" u="none" cap="none" strike="noStrike">
                <a:solidFill>
                  <a:schemeClr val="dk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4" name="Google Shape;14;p47"/>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marR="0" rtl="0" algn="r">
              <a:spcBef>
                <a:spcPts val="0"/>
              </a:spcBef>
              <a:buNone/>
              <a:defRPr b="0" i="0" sz="2000" u="none" cap="none" strike="noStrike">
                <a:solidFill>
                  <a:schemeClr val="accent1"/>
                </a:solidFill>
                <a:latin typeface="Century Gothic"/>
                <a:ea typeface="Century Gothic"/>
                <a:cs typeface="Century Gothic"/>
                <a:sym typeface="Century Gothic"/>
              </a:defRPr>
            </a:lvl1pPr>
            <a:lvl2pPr indent="0" lvl="1" marL="0" marR="0" rtl="0" algn="r">
              <a:spcBef>
                <a:spcPts val="0"/>
              </a:spcBef>
              <a:buNone/>
              <a:defRPr b="0" i="0" sz="2000" u="none" cap="none" strike="noStrike">
                <a:solidFill>
                  <a:schemeClr val="accent1"/>
                </a:solidFill>
                <a:latin typeface="Century Gothic"/>
                <a:ea typeface="Century Gothic"/>
                <a:cs typeface="Century Gothic"/>
                <a:sym typeface="Century Gothic"/>
              </a:defRPr>
            </a:lvl2pPr>
            <a:lvl3pPr indent="0" lvl="2" marL="0" marR="0" rtl="0" algn="r">
              <a:spcBef>
                <a:spcPts val="0"/>
              </a:spcBef>
              <a:buNone/>
              <a:defRPr b="0" i="0" sz="2000" u="none" cap="none" strike="noStrike">
                <a:solidFill>
                  <a:schemeClr val="accent1"/>
                </a:solidFill>
                <a:latin typeface="Century Gothic"/>
                <a:ea typeface="Century Gothic"/>
                <a:cs typeface="Century Gothic"/>
                <a:sym typeface="Century Gothic"/>
              </a:defRPr>
            </a:lvl3pPr>
            <a:lvl4pPr indent="0" lvl="3" marL="0" marR="0" rtl="0" algn="r">
              <a:spcBef>
                <a:spcPts val="0"/>
              </a:spcBef>
              <a:buNone/>
              <a:defRPr b="0" i="0" sz="2000" u="none" cap="none" strike="noStrike">
                <a:solidFill>
                  <a:schemeClr val="accent1"/>
                </a:solidFill>
                <a:latin typeface="Century Gothic"/>
                <a:ea typeface="Century Gothic"/>
                <a:cs typeface="Century Gothic"/>
                <a:sym typeface="Century Gothic"/>
              </a:defRPr>
            </a:lvl4pPr>
            <a:lvl5pPr indent="0" lvl="4" marL="0" marR="0" rtl="0" algn="r">
              <a:spcBef>
                <a:spcPts val="0"/>
              </a:spcBef>
              <a:buNone/>
              <a:defRPr b="0" i="0" sz="2000" u="none" cap="none" strike="noStrike">
                <a:solidFill>
                  <a:schemeClr val="accent1"/>
                </a:solidFill>
                <a:latin typeface="Century Gothic"/>
                <a:ea typeface="Century Gothic"/>
                <a:cs typeface="Century Gothic"/>
                <a:sym typeface="Century Gothic"/>
              </a:defRPr>
            </a:lvl5pPr>
            <a:lvl6pPr indent="0" lvl="5" marL="0" marR="0" rtl="0" algn="r">
              <a:spcBef>
                <a:spcPts val="0"/>
              </a:spcBef>
              <a:buNone/>
              <a:defRPr b="0" i="0" sz="2000" u="none" cap="none" strike="noStrike">
                <a:solidFill>
                  <a:schemeClr val="accent1"/>
                </a:solidFill>
                <a:latin typeface="Century Gothic"/>
                <a:ea typeface="Century Gothic"/>
                <a:cs typeface="Century Gothic"/>
                <a:sym typeface="Century Gothic"/>
              </a:defRPr>
            </a:lvl6pPr>
            <a:lvl7pPr indent="0" lvl="6" marL="0" marR="0" rtl="0" algn="r">
              <a:spcBef>
                <a:spcPts val="0"/>
              </a:spcBef>
              <a:buNone/>
              <a:defRPr b="0" i="0" sz="2000" u="none" cap="none" strike="noStrike">
                <a:solidFill>
                  <a:schemeClr val="accent1"/>
                </a:solidFill>
                <a:latin typeface="Century Gothic"/>
                <a:ea typeface="Century Gothic"/>
                <a:cs typeface="Century Gothic"/>
                <a:sym typeface="Century Gothic"/>
              </a:defRPr>
            </a:lvl7pPr>
            <a:lvl8pPr indent="0" lvl="7" marL="0" marR="0" rtl="0" algn="r">
              <a:spcBef>
                <a:spcPts val="0"/>
              </a:spcBef>
              <a:buNone/>
              <a:defRPr b="0" i="0" sz="2000" u="none" cap="none" strike="noStrike">
                <a:solidFill>
                  <a:schemeClr val="accent1"/>
                </a:solidFill>
                <a:latin typeface="Century Gothic"/>
                <a:ea typeface="Century Gothic"/>
                <a:cs typeface="Century Gothic"/>
                <a:sym typeface="Century Gothic"/>
              </a:defRPr>
            </a:lvl8pPr>
            <a:lvl9pPr indent="0" lvl="8" marL="0" marR="0" rtl="0" algn="r">
              <a:spcBef>
                <a:spcPts val="0"/>
              </a:spcBef>
              <a:buNone/>
              <a:defRPr b="0" i="0" sz="20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it-IT"/>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2.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23.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25.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41" name="Shape 141"/>
        <p:cNvGrpSpPr/>
        <p:nvPr/>
      </p:nvGrpSpPr>
      <p:grpSpPr>
        <a:xfrm>
          <a:off x="0" y="0"/>
          <a:ext cx="0" cy="0"/>
          <a:chOff x="0" y="0"/>
          <a:chExt cx="0" cy="0"/>
        </a:xfrm>
      </p:grpSpPr>
      <p:sp>
        <p:nvSpPr>
          <p:cNvPr id="142" name="Google Shape;142;p1"/>
          <p:cNvSpPr txBox="1"/>
          <p:nvPr>
            <p:ph type="ctrTitle"/>
          </p:nvPr>
        </p:nvSpPr>
        <p:spPr>
          <a:xfrm>
            <a:off x="810001" y="1449147"/>
            <a:ext cx="10572000" cy="29710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5400"/>
              <a:buFont typeface="Century Gothic"/>
              <a:buNone/>
            </a:pPr>
            <a:r>
              <a:rPr b="0" i="0" lang="it-IT" sz="5400" u="none" cap="none" strike="noStrike">
                <a:solidFill>
                  <a:schemeClr val="lt1"/>
                </a:solidFill>
                <a:latin typeface="Century Gothic"/>
                <a:ea typeface="Century Gothic"/>
                <a:cs typeface="Century Gothic"/>
                <a:sym typeface="Century Gothic"/>
              </a:rPr>
              <a:t>Emotion-Focused Analysis of Stock Tweets: Challenges and Insights</a:t>
            </a:r>
            <a:endParaRPr b="0" i="0" sz="5400" u="none" cap="none" strike="noStrike">
              <a:solidFill>
                <a:schemeClr val="lt1"/>
              </a:solidFill>
              <a:latin typeface="Century Gothic"/>
              <a:ea typeface="Century Gothic"/>
              <a:cs typeface="Century Gothic"/>
              <a:sym typeface="Century Gothic"/>
            </a:endParaRPr>
          </a:p>
        </p:txBody>
      </p:sp>
      <p:sp>
        <p:nvSpPr>
          <p:cNvPr id="143" name="Google Shape;143;p1"/>
          <p:cNvSpPr txBox="1"/>
          <p:nvPr>
            <p:ph idx="1" type="subTitle"/>
          </p:nvPr>
        </p:nvSpPr>
        <p:spPr>
          <a:xfrm>
            <a:off x="810001" y="5280847"/>
            <a:ext cx="10572000" cy="434974"/>
          </a:xfrm>
          <a:prstGeom prst="rect">
            <a:avLst/>
          </a:prstGeom>
          <a:no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accent1"/>
              </a:buClr>
              <a:buSzPts val="1920"/>
              <a:buFont typeface="Noto Sans Symbols"/>
              <a:buNone/>
            </a:pPr>
            <a:r>
              <a:rPr b="1" i="0" lang="it-IT" sz="2400" u="none" cap="none" strike="noStrike">
                <a:solidFill>
                  <a:schemeClr val="dk1"/>
                </a:solidFill>
                <a:latin typeface="Century Gothic"/>
                <a:ea typeface="Century Gothic"/>
                <a:cs typeface="Century Gothic"/>
                <a:sym typeface="Century Gothic"/>
              </a:rPr>
              <a:t>Text mining project </a:t>
            </a:r>
            <a:r>
              <a:rPr b="0" i="0" lang="it-IT" sz="2400" u="none" cap="none" strike="noStrike">
                <a:solidFill>
                  <a:schemeClr val="dk1"/>
                </a:solidFill>
                <a:latin typeface="Century Gothic"/>
                <a:ea typeface="Century Gothic"/>
                <a:cs typeface="Century Gothic"/>
                <a:sym typeface="Century Gothic"/>
              </a:rPr>
              <a:t>– Master’s degree in Data Science (AY: 2024/2025)</a:t>
            </a:r>
            <a:endParaRPr/>
          </a:p>
        </p:txBody>
      </p:sp>
      <p:sp>
        <p:nvSpPr>
          <p:cNvPr id="144" name="Google Shape;144;p1"/>
          <p:cNvSpPr txBox="1"/>
          <p:nvPr/>
        </p:nvSpPr>
        <p:spPr>
          <a:xfrm>
            <a:off x="7709647" y="360063"/>
            <a:ext cx="4077354" cy="584775"/>
          </a:xfrm>
          <a:prstGeom prst="rect">
            <a:avLst/>
          </a:prstGeom>
          <a:solidFill>
            <a:schemeClr val="dk1"/>
          </a:solidFill>
          <a:ln>
            <a:noFill/>
          </a:ln>
          <a:effectLst>
            <a:outerShdw blurRad="63500" sx="102000" rotWithShape="0" algn="ctr" sy="1020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0" i="0" lang="it-IT" sz="1600" u="none" cap="none" strike="noStrike">
                <a:solidFill>
                  <a:schemeClr val="dk1"/>
                </a:solidFill>
                <a:latin typeface="Century Gothic"/>
                <a:ea typeface="Century Gothic"/>
                <a:cs typeface="Century Gothic"/>
                <a:sym typeface="Century Gothic"/>
              </a:rPr>
              <a:t>Robin Smith</a:t>
            </a:r>
            <a:endParaRPr/>
          </a:p>
          <a:p>
            <a:pPr indent="0" lvl="0" marL="0" marR="0" rtl="0" algn="ctr">
              <a:spcBef>
                <a:spcPts val="0"/>
              </a:spcBef>
              <a:spcAft>
                <a:spcPts val="0"/>
              </a:spcAft>
              <a:buNone/>
            </a:pPr>
            <a:r>
              <a:rPr b="0" i="0" lang="it-IT" sz="1600" u="none" cap="none" strike="noStrike">
                <a:solidFill>
                  <a:schemeClr val="dk1"/>
                </a:solidFill>
                <a:latin typeface="Century Gothic"/>
                <a:ea typeface="Century Gothic"/>
                <a:cs typeface="Century Gothic"/>
                <a:sym typeface="Century Gothic"/>
              </a:rPr>
              <a:t>Sergio Verga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0"/>
          <p:cNvSpPr txBox="1"/>
          <p:nvPr>
            <p:ph type="title"/>
          </p:nvPr>
        </p:nvSpPr>
        <p:spPr>
          <a:xfrm>
            <a:off x="810000" y="447188"/>
            <a:ext cx="10571998" cy="9704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4000"/>
              <a:buFont typeface="Century Gothic"/>
              <a:buNone/>
            </a:pPr>
            <a:r>
              <a:rPr lang="it-IT"/>
              <a:t>Outline</a:t>
            </a:r>
            <a:endParaRPr/>
          </a:p>
        </p:txBody>
      </p:sp>
      <p:sp>
        <p:nvSpPr>
          <p:cNvPr id="237" name="Google Shape;237;p10"/>
          <p:cNvSpPr txBox="1"/>
          <p:nvPr>
            <p:ph idx="2" type="body"/>
          </p:nvPr>
        </p:nvSpPr>
        <p:spPr>
          <a:xfrm>
            <a:off x="838200" y="2222287"/>
            <a:ext cx="5181600" cy="3638764"/>
          </a:xfrm>
          <a:prstGeom prst="rect">
            <a:avLst/>
          </a:prstGeom>
          <a:noFill/>
          <a:ln>
            <a:noFill/>
          </a:ln>
        </p:spPr>
        <p:txBody>
          <a:bodyPr anchorCtr="0" anchor="ctr" bIns="45700" lIns="91425" spcFirstLastPara="1" rIns="91425" wrap="square" tIns="45700">
            <a:normAutofit/>
          </a:bodyPr>
          <a:lstStyle/>
          <a:p>
            <a:pPr indent="-342900" lvl="0" marL="342900" rtl="0" algn="l">
              <a:spcBef>
                <a:spcPts val="0"/>
              </a:spcBef>
              <a:spcAft>
                <a:spcPts val="0"/>
              </a:spcAft>
              <a:buSzPts val="1440"/>
              <a:buChar char="🞆"/>
            </a:pPr>
            <a:r>
              <a:rPr lang="it-IT">
                <a:solidFill>
                  <a:schemeClr val="lt2"/>
                </a:solidFill>
              </a:rPr>
              <a:t>Introduction</a:t>
            </a:r>
            <a:endParaRPr>
              <a:solidFill>
                <a:schemeClr val="lt2"/>
              </a:solidFill>
            </a:endParaRPr>
          </a:p>
          <a:p>
            <a:pPr indent="-342900" lvl="0" marL="342900" rtl="0" algn="l">
              <a:spcBef>
                <a:spcPts val="960"/>
              </a:spcBef>
              <a:spcAft>
                <a:spcPts val="0"/>
              </a:spcAft>
              <a:buSzPts val="1440"/>
              <a:buChar char="🞆"/>
            </a:pPr>
            <a:r>
              <a:rPr lang="it-IT">
                <a:solidFill>
                  <a:schemeClr val="lt2"/>
                </a:solidFill>
              </a:rPr>
              <a:t>EDA</a:t>
            </a:r>
            <a:endParaRPr/>
          </a:p>
          <a:p>
            <a:pPr indent="-342900" lvl="0" marL="342900" rtl="0" algn="l">
              <a:spcBef>
                <a:spcPts val="960"/>
              </a:spcBef>
              <a:spcAft>
                <a:spcPts val="0"/>
              </a:spcAft>
              <a:buSzPts val="1440"/>
              <a:buChar char="🞆"/>
            </a:pPr>
            <a:r>
              <a:rPr lang="it-IT">
                <a:solidFill>
                  <a:schemeClr val="lt2"/>
                </a:solidFill>
              </a:rPr>
              <a:t>Dataset cleansing</a:t>
            </a:r>
            <a:endParaRPr>
              <a:solidFill>
                <a:schemeClr val="lt2"/>
              </a:solidFill>
            </a:endParaRPr>
          </a:p>
          <a:p>
            <a:pPr indent="-342900" lvl="0" marL="342900" rtl="0" algn="l">
              <a:spcBef>
                <a:spcPts val="960"/>
              </a:spcBef>
              <a:spcAft>
                <a:spcPts val="0"/>
              </a:spcAft>
              <a:buSzPts val="1440"/>
              <a:buChar char="🞆"/>
            </a:pPr>
            <a:r>
              <a:rPr lang="it-IT"/>
              <a:t>Text preprocessing</a:t>
            </a:r>
            <a:endParaRPr/>
          </a:p>
          <a:p>
            <a:pPr indent="-342900" lvl="0" marL="342900" rtl="0" algn="l">
              <a:spcBef>
                <a:spcPts val="960"/>
              </a:spcBef>
              <a:spcAft>
                <a:spcPts val="0"/>
              </a:spcAft>
              <a:buSzPts val="1440"/>
              <a:buChar char="🞆"/>
            </a:pPr>
            <a:r>
              <a:rPr lang="it-IT">
                <a:solidFill>
                  <a:schemeClr val="lt2"/>
                </a:solidFill>
              </a:rPr>
              <a:t>Feature extraction</a:t>
            </a:r>
            <a:endParaRPr>
              <a:solidFill>
                <a:schemeClr val="lt2"/>
              </a:solidFill>
            </a:endParaRPr>
          </a:p>
          <a:p>
            <a:pPr indent="-342900" lvl="0" marL="342900" rtl="0" algn="l">
              <a:spcBef>
                <a:spcPts val="960"/>
              </a:spcBef>
              <a:spcAft>
                <a:spcPts val="0"/>
              </a:spcAft>
              <a:buSzPts val="1440"/>
              <a:buChar char="🞆"/>
            </a:pPr>
            <a:r>
              <a:rPr lang="it-IT">
                <a:solidFill>
                  <a:schemeClr val="lt2"/>
                </a:solidFill>
              </a:rPr>
              <a:t>Text classification task</a:t>
            </a:r>
            <a:endParaRPr/>
          </a:p>
          <a:p>
            <a:pPr indent="-342900" lvl="0" marL="342900" rtl="0" algn="l">
              <a:spcBef>
                <a:spcPts val="960"/>
              </a:spcBef>
              <a:spcAft>
                <a:spcPts val="0"/>
              </a:spcAft>
              <a:buSzPts val="1440"/>
              <a:buChar char="🞆"/>
            </a:pPr>
            <a:r>
              <a:rPr lang="it-IT">
                <a:solidFill>
                  <a:schemeClr val="lt2"/>
                </a:solidFill>
              </a:rPr>
              <a:t>Topic modeling task</a:t>
            </a:r>
            <a:endParaRPr/>
          </a:p>
          <a:p>
            <a:pPr indent="-342900" lvl="0" marL="342900" rtl="0" algn="l">
              <a:spcBef>
                <a:spcPts val="960"/>
              </a:spcBef>
              <a:spcAft>
                <a:spcPts val="0"/>
              </a:spcAft>
              <a:buSzPts val="1440"/>
              <a:buChar char="🞆"/>
            </a:pPr>
            <a:r>
              <a:rPr lang="it-IT">
                <a:solidFill>
                  <a:schemeClr val="lt2"/>
                </a:solidFill>
              </a:rPr>
              <a:t>Conclusions and future perspectives</a:t>
            </a:r>
            <a:endParaRPr>
              <a:solidFill>
                <a:schemeClr val="l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1"/>
          <p:cNvSpPr txBox="1"/>
          <p:nvPr>
            <p:ph type="title"/>
          </p:nvPr>
        </p:nvSpPr>
        <p:spPr>
          <a:xfrm>
            <a:off x="810000" y="447188"/>
            <a:ext cx="10571998" cy="97045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100"/>
              <a:buFont typeface="Century Gothic"/>
              <a:buNone/>
            </a:pPr>
            <a:r>
              <a:rPr b="0" i="0" lang="it-IT" sz="3100" u="none" cap="none" strike="noStrike">
                <a:solidFill>
                  <a:schemeClr val="lt1"/>
                </a:solidFill>
                <a:latin typeface="Century Gothic"/>
                <a:ea typeface="Century Gothic"/>
                <a:cs typeface="Century Gothic"/>
                <a:sym typeface="Century Gothic"/>
              </a:rPr>
              <a:t>Text pre-processing</a:t>
            </a:r>
            <a:br>
              <a:rPr b="0" i="0" lang="it-IT" sz="3100" u="none" cap="none" strike="noStrike">
                <a:solidFill>
                  <a:schemeClr val="lt1"/>
                </a:solidFill>
                <a:latin typeface="Century Gothic"/>
                <a:ea typeface="Century Gothic"/>
                <a:cs typeface="Century Gothic"/>
                <a:sym typeface="Century Gothic"/>
              </a:rPr>
            </a:br>
            <a:r>
              <a:rPr b="0" i="0" lang="it-IT" sz="3100" u="none" cap="none" strike="noStrike">
                <a:solidFill>
                  <a:schemeClr val="lt1"/>
                </a:solidFill>
                <a:latin typeface="Century Gothic"/>
                <a:ea typeface="Century Gothic"/>
                <a:cs typeface="Century Gothic"/>
                <a:sym typeface="Century Gothic"/>
              </a:rPr>
              <a:t>[Overview]</a:t>
            </a:r>
            <a:endParaRPr/>
          </a:p>
        </p:txBody>
      </p:sp>
      <p:grpSp>
        <p:nvGrpSpPr>
          <p:cNvPr id="244" name="Google Shape;244;p11"/>
          <p:cNvGrpSpPr/>
          <p:nvPr/>
        </p:nvGrpSpPr>
        <p:grpSpPr>
          <a:xfrm>
            <a:off x="936647" y="2654394"/>
            <a:ext cx="10318704" cy="3426770"/>
            <a:chOff x="270759" y="329647"/>
            <a:chExt cx="10318704" cy="3426770"/>
          </a:xfrm>
        </p:grpSpPr>
        <p:sp>
          <p:nvSpPr>
            <p:cNvPr id="245" name="Google Shape;245;p11"/>
            <p:cNvSpPr/>
            <p:nvPr/>
          </p:nvSpPr>
          <p:spPr>
            <a:xfrm>
              <a:off x="270759" y="329647"/>
              <a:ext cx="1366069" cy="1366069"/>
            </a:xfrm>
            <a:prstGeom prst="ellipse">
              <a:avLst/>
            </a:prstGeom>
            <a:solidFill>
              <a:srgbClr val="F7D5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a:off x="557634" y="616521"/>
              <a:ext cx="792320" cy="79232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a:off x="1929558" y="329647"/>
              <a:ext cx="3220021" cy="136606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txBox="1"/>
            <p:nvPr/>
          </p:nvSpPr>
          <p:spPr>
            <a:xfrm>
              <a:off x="1929558" y="329647"/>
              <a:ext cx="3220021" cy="1366069"/>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2200"/>
                <a:buFont typeface="Century Gothic"/>
                <a:buNone/>
              </a:pPr>
              <a:r>
                <a:rPr b="1" i="0" lang="it-IT" sz="2200" u="none" cap="none" strike="noStrike">
                  <a:solidFill>
                    <a:schemeClr val="dk1"/>
                  </a:solidFill>
                  <a:latin typeface="Century Gothic"/>
                  <a:ea typeface="Century Gothic"/>
                  <a:cs typeface="Century Gothic"/>
                  <a:sym typeface="Century Gothic"/>
                </a:rPr>
                <a:t>Corpus Definition</a:t>
              </a:r>
              <a:endParaRPr/>
            </a:p>
            <a:p>
              <a:pPr indent="0" lvl="0" marL="0" marR="0" rtl="0" algn="l">
                <a:lnSpc>
                  <a:spcPct val="90000"/>
                </a:lnSpc>
                <a:spcBef>
                  <a:spcPts val="770"/>
                </a:spcBef>
                <a:spcAft>
                  <a:spcPts val="0"/>
                </a:spcAft>
                <a:buClr>
                  <a:schemeClr val="dk1"/>
                </a:buClr>
                <a:buSzPts val="2000"/>
                <a:buFont typeface="Century Gothic"/>
                <a:buNone/>
              </a:pPr>
              <a:r>
                <a:rPr b="0" i="0" lang="it-IT" sz="2000" u="none" cap="none" strike="noStrike">
                  <a:solidFill>
                    <a:schemeClr val="dk1"/>
                  </a:solidFill>
                  <a:latin typeface="Century Gothic"/>
                  <a:ea typeface="Century Gothic"/>
                  <a:cs typeface="Century Gothic"/>
                  <a:sym typeface="Century Gothic"/>
                </a:rPr>
                <a:t> ‘original’ column = document collection</a:t>
              </a:r>
              <a:endParaRPr b="0" i="0" sz="2000" u="none" cap="none" strike="noStrike">
                <a:solidFill>
                  <a:schemeClr val="dk1"/>
                </a:solidFill>
                <a:latin typeface="Century Gothic"/>
                <a:ea typeface="Century Gothic"/>
                <a:cs typeface="Century Gothic"/>
                <a:sym typeface="Century Gothic"/>
              </a:endParaRPr>
            </a:p>
          </p:txBody>
        </p:sp>
        <p:sp>
          <p:nvSpPr>
            <p:cNvPr id="249" name="Google Shape;249;p11"/>
            <p:cNvSpPr/>
            <p:nvPr/>
          </p:nvSpPr>
          <p:spPr>
            <a:xfrm>
              <a:off x="5710644" y="329647"/>
              <a:ext cx="1366069" cy="1366069"/>
            </a:xfrm>
            <a:prstGeom prst="ellipse">
              <a:avLst/>
            </a:prstGeom>
            <a:solidFill>
              <a:srgbClr val="F7D5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1"/>
            <p:cNvSpPr/>
            <p:nvPr/>
          </p:nvSpPr>
          <p:spPr>
            <a:xfrm>
              <a:off x="5997518" y="616521"/>
              <a:ext cx="792320" cy="792320"/>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a:off x="7369442" y="329647"/>
              <a:ext cx="3220021" cy="136606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txBox="1"/>
            <p:nvPr/>
          </p:nvSpPr>
          <p:spPr>
            <a:xfrm>
              <a:off x="7369442" y="329647"/>
              <a:ext cx="3220021" cy="1366069"/>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2200"/>
                <a:buFont typeface="Century Gothic"/>
                <a:buNone/>
              </a:pPr>
              <a:r>
                <a:rPr b="1" i="0" lang="it-IT" sz="2200" u="none" cap="none" strike="noStrike">
                  <a:solidFill>
                    <a:schemeClr val="dk1"/>
                  </a:solidFill>
                  <a:latin typeface="Century Gothic"/>
                  <a:ea typeface="Century Gothic"/>
                  <a:cs typeface="Century Gothic"/>
                  <a:sym typeface="Century Gothic"/>
                </a:rPr>
                <a:t>Modular Pipeline</a:t>
              </a:r>
              <a:endParaRPr/>
            </a:p>
            <a:p>
              <a:pPr indent="0" lvl="0" marL="0" marR="0" rtl="0" algn="l">
                <a:lnSpc>
                  <a:spcPct val="90000"/>
                </a:lnSpc>
                <a:spcBef>
                  <a:spcPts val="770"/>
                </a:spcBef>
                <a:spcAft>
                  <a:spcPts val="0"/>
                </a:spcAft>
                <a:buClr>
                  <a:schemeClr val="dk1"/>
                </a:buClr>
                <a:buSzPts val="2000"/>
                <a:buFont typeface="Century Gothic"/>
                <a:buNone/>
              </a:pPr>
              <a:r>
                <a:rPr b="0" i="0" lang="it-IT" sz="2000" u="none" cap="none" strike="noStrike">
                  <a:solidFill>
                    <a:schemeClr val="dk1"/>
                  </a:solidFill>
                  <a:latin typeface="Century Gothic"/>
                  <a:ea typeface="Century Gothic"/>
                  <a:cs typeface="Century Gothic"/>
                  <a:sym typeface="Century Gothic"/>
                </a:rPr>
                <a:t>3 additive modules based on text representation</a:t>
              </a:r>
              <a:endParaRPr b="0" i="0" sz="2000" u="none" cap="none" strike="noStrike">
                <a:solidFill>
                  <a:schemeClr val="dk1"/>
                </a:solidFill>
                <a:latin typeface="Century Gothic"/>
                <a:ea typeface="Century Gothic"/>
                <a:cs typeface="Century Gothic"/>
                <a:sym typeface="Century Gothic"/>
              </a:endParaRPr>
            </a:p>
          </p:txBody>
        </p:sp>
        <p:sp>
          <p:nvSpPr>
            <p:cNvPr id="253" name="Google Shape;253;p11"/>
            <p:cNvSpPr/>
            <p:nvPr/>
          </p:nvSpPr>
          <p:spPr>
            <a:xfrm>
              <a:off x="270759" y="2390348"/>
              <a:ext cx="1366069" cy="1366069"/>
            </a:xfrm>
            <a:prstGeom prst="ellipse">
              <a:avLst/>
            </a:prstGeom>
            <a:solidFill>
              <a:srgbClr val="F7D5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1"/>
            <p:cNvSpPr/>
            <p:nvPr/>
          </p:nvSpPr>
          <p:spPr>
            <a:xfrm>
              <a:off x="557634" y="2677222"/>
              <a:ext cx="792320" cy="792320"/>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1"/>
            <p:cNvSpPr/>
            <p:nvPr/>
          </p:nvSpPr>
          <p:spPr>
            <a:xfrm>
              <a:off x="1929558" y="2390348"/>
              <a:ext cx="3220021" cy="136606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txBox="1"/>
            <p:nvPr/>
          </p:nvSpPr>
          <p:spPr>
            <a:xfrm>
              <a:off x="1929558" y="2390348"/>
              <a:ext cx="3220021" cy="1366069"/>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2200"/>
                <a:buFont typeface="Century Gothic"/>
                <a:buNone/>
              </a:pPr>
              <a:r>
                <a:rPr b="1" i="0" lang="it-IT" sz="2200" u="none" cap="none" strike="noStrike">
                  <a:solidFill>
                    <a:schemeClr val="dk1"/>
                  </a:solidFill>
                  <a:latin typeface="Century Gothic"/>
                  <a:ea typeface="Century Gothic"/>
                  <a:cs typeface="Century Gothic"/>
                  <a:sym typeface="Century Gothic"/>
                </a:rPr>
                <a:t>Implementation</a:t>
              </a:r>
              <a:endParaRPr b="1" i="0" sz="2200" u="none" cap="none" strike="noStrike">
                <a:solidFill>
                  <a:schemeClr val="dk1"/>
                </a:solidFill>
                <a:latin typeface="Century Gothic"/>
                <a:ea typeface="Century Gothic"/>
                <a:cs typeface="Century Gothic"/>
                <a:sym typeface="Century Gothic"/>
              </a:endParaRPr>
            </a:p>
            <a:p>
              <a:pPr indent="0" lvl="0" marL="0" marR="0" rtl="0" algn="l">
                <a:lnSpc>
                  <a:spcPct val="90000"/>
                </a:lnSpc>
                <a:spcBef>
                  <a:spcPts val="770"/>
                </a:spcBef>
                <a:spcAft>
                  <a:spcPts val="0"/>
                </a:spcAft>
                <a:buClr>
                  <a:schemeClr val="dk1"/>
                </a:buClr>
                <a:buSzPts val="2000"/>
                <a:buFont typeface="Century Gothic"/>
                <a:buNone/>
              </a:pPr>
              <a:r>
                <a:rPr b="0" i="0" lang="it-IT" sz="2000" u="none" cap="none" strike="noStrike">
                  <a:solidFill>
                    <a:schemeClr val="dk1"/>
                  </a:solidFill>
                  <a:latin typeface="Century Gothic"/>
                  <a:ea typeface="Century Gothic"/>
                  <a:cs typeface="Century Gothic"/>
                  <a:sym typeface="Century Gothic"/>
                </a:rPr>
                <a:t>Python’s </a:t>
              </a:r>
              <a:r>
                <a:rPr b="0" i="1" lang="it-IT" sz="2000" u="none" cap="none" strike="noStrike">
                  <a:solidFill>
                    <a:schemeClr val="dk1"/>
                  </a:solidFill>
                  <a:latin typeface="Century Gothic"/>
                  <a:ea typeface="Century Gothic"/>
                  <a:cs typeface="Century Gothic"/>
                  <a:sym typeface="Century Gothic"/>
                </a:rPr>
                <a:t>re</a:t>
              </a:r>
              <a:r>
                <a:rPr b="0" i="0" lang="it-IT" sz="2000" u="none" cap="none" strike="noStrike">
                  <a:solidFill>
                    <a:schemeClr val="dk1"/>
                  </a:solidFill>
                  <a:latin typeface="Century Gothic"/>
                  <a:ea typeface="Century Gothic"/>
                  <a:cs typeface="Century Gothic"/>
                  <a:sym typeface="Century Gothic"/>
                </a:rPr>
                <a:t> library, custom functions</a:t>
              </a:r>
              <a:endParaRPr b="0" i="0" sz="2000" u="none" cap="none" strike="noStrike">
                <a:solidFill>
                  <a:schemeClr val="dk1"/>
                </a:solidFill>
                <a:latin typeface="Century Gothic"/>
                <a:ea typeface="Century Gothic"/>
                <a:cs typeface="Century Gothic"/>
                <a:sym typeface="Century Gothic"/>
              </a:endParaRPr>
            </a:p>
          </p:txBody>
        </p:sp>
        <p:sp>
          <p:nvSpPr>
            <p:cNvPr id="257" name="Google Shape;257;p11"/>
            <p:cNvSpPr/>
            <p:nvPr/>
          </p:nvSpPr>
          <p:spPr>
            <a:xfrm>
              <a:off x="5710644" y="2390348"/>
              <a:ext cx="1366069" cy="1366069"/>
            </a:xfrm>
            <a:prstGeom prst="ellipse">
              <a:avLst/>
            </a:prstGeom>
            <a:solidFill>
              <a:srgbClr val="F7D5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a:off x="5997518" y="2677222"/>
              <a:ext cx="792320" cy="792320"/>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1"/>
            <p:cNvSpPr/>
            <p:nvPr/>
          </p:nvSpPr>
          <p:spPr>
            <a:xfrm>
              <a:off x="7369442" y="2390348"/>
              <a:ext cx="3220021" cy="136606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1"/>
            <p:cNvSpPr txBox="1"/>
            <p:nvPr/>
          </p:nvSpPr>
          <p:spPr>
            <a:xfrm>
              <a:off x="7369442" y="2390348"/>
              <a:ext cx="3220021" cy="1366069"/>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2200"/>
                <a:buFont typeface="Century Gothic"/>
                <a:buNone/>
              </a:pPr>
              <a:r>
                <a:rPr b="1" i="0" lang="it-IT" sz="2200" u="none" cap="none" strike="noStrike">
                  <a:solidFill>
                    <a:schemeClr val="dk1"/>
                  </a:solidFill>
                  <a:latin typeface="Century Gothic"/>
                  <a:ea typeface="Century Gothic"/>
                  <a:cs typeface="Century Gothic"/>
                  <a:sym typeface="Century Gothic"/>
                </a:rPr>
                <a:t>Tokenization</a:t>
              </a:r>
              <a:endParaRPr b="1" i="0" sz="2200" u="none" cap="none" strike="noStrike">
                <a:solidFill>
                  <a:schemeClr val="dk1"/>
                </a:solidFill>
                <a:latin typeface="Century Gothic"/>
                <a:ea typeface="Century Gothic"/>
                <a:cs typeface="Century Gothic"/>
                <a:sym typeface="Century Gothic"/>
              </a:endParaRPr>
            </a:p>
            <a:p>
              <a:pPr indent="0" lvl="0" marL="0" marR="0" rtl="0" algn="l">
                <a:lnSpc>
                  <a:spcPct val="90000"/>
                </a:lnSpc>
                <a:spcBef>
                  <a:spcPts val="770"/>
                </a:spcBef>
                <a:spcAft>
                  <a:spcPts val="0"/>
                </a:spcAft>
                <a:buClr>
                  <a:schemeClr val="dk1"/>
                </a:buClr>
                <a:buSzPts val="2000"/>
                <a:buFont typeface="Century Gothic"/>
                <a:buNone/>
              </a:pPr>
              <a:r>
                <a:rPr b="0" i="0" lang="it-IT" sz="2000" u="none" cap="none" strike="noStrike">
                  <a:solidFill>
                    <a:schemeClr val="dk1"/>
                  </a:solidFill>
                  <a:latin typeface="Century Gothic"/>
                  <a:ea typeface="Century Gothic"/>
                  <a:cs typeface="Century Gothic"/>
                  <a:sym typeface="Century Gothic"/>
                </a:rPr>
                <a:t>Methods vary by text representation</a:t>
              </a:r>
              <a:endParaRPr b="0" i="0" sz="2000" u="none" cap="none" strike="noStrike">
                <a:solidFill>
                  <a:schemeClr val="dk1"/>
                </a:solidFill>
                <a:latin typeface="Century Gothic"/>
                <a:ea typeface="Century Gothic"/>
                <a:cs typeface="Century Gothic"/>
                <a:sym typeface="Century Gothic"/>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12"/>
          <p:cNvSpPr txBox="1"/>
          <p:nvPr>
            <p:ph type="title"/>
          </p:nvPr>
        </p:nvSpPr>
        <p:spPr>
          <a:xfrm>
            <a:off x="810000" y="447188"/>
            <a:ext cx="10571998" cy="97045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100"/>
              <a:buFont typeface="Century Gothic"/>
              <a:buNone/>
            </a:pPr>
            <a:r>
              <a:rPr b="0" i="0" lang="it-IT" sz="3100" u="none" cap="none" strike="noStrike">
                <a:solidFill>
                  <a:schemeClr val="lt1"/>
                </a:solidFill>
                <a:latin typeface="Century Gothic"/>
                <a:ea typeface="Century Gothic"/>
                <a:cs typeface="Century Gothic"/>
                <a:sym typeface="Century Gothic"/>
              </a:rPr>
              <a:t>Text pre-processing</a:t>
            </a:r>
            <a:br>
              <a:rPr b="0" i="0" lang="it-IT" sz="3100" u="none" cap="none" strike="noStrike">
                <a:solidFill>
                  <a:schemeClr val="lt1"/>
                </a:solidFill>
                <a:latin typeface="Century Gothic"/>
                <a:ea typeface="Century Gothic"/>
                <a:cs typeface="Century Gothic"/>
                <a:sym typeface="Century Gothic"/>
              </a:rPr>
            </a:br>
            <a:r>
              <a:rPr b="0" i="0" lang="it-IT" sz="3100" u="none" cap="none" strike="noStrike">
                <a:solidFill>
                  <a:schemeClr val="lt1"/>
                </a:solidFill>
                <a:latin typeface="Century Gothic"/>
                <a:ea typeface="Century Gothic"/>
                <a:cs typeface="Century Gothic"/>
                <a:sym typeface="Century Gothic"/>
              </a:rPr>
              <a:t>[Module 1]</a:t>
            </a:r>
            <a:endParaRPr/>
          </a:p>
        </p:txBody>
      </p:sp>
      <p:grpSp>
        <p:nvGrpSpPr>
          <p:cNvPr id="267" name="Google Shape;267;p12"/>
          <p:cNvGrpSpPr/>
          <p:nvPr/>
        </p:nvGrpSpPr>
        <p:grpSpPr>
          <a:xfrm>
            <a:off x="820000" y="2344685"/>
            <a:ext cx="10551997" cy="3391714"/>
            <a:chOff x="1288" y="122398"/>
            <a:chExt cx="10551997" cy="3391714"/>
          </a:xfrm>
        </p:grpSpPr>
        <p:sp>
          <p:nvSpPr>
            <p:cNvPr id="268" name="Google Shape;268;p12"/>
            <p:cNvSpPr/>
            <p:nvPr/>
          </p:nvSpPr>
          <p:spPr>
            <a:xfrm>
              <a:off x="1288" y="122398"/>
              <a:ext cx="3014856" cy="1507428"/>
            </a:xfrm>
            <a:prstGeom prst="roundRect">
              <a:avLst>
                <a:gd fmla="val 10000" name="adj"/>
              </a:avLst>
            </a:prstGeom>
            <a:solidFill>
              <a:schemeClr val="accent3"/>
            </a:solidFill>
            <a:ln cap="rnd"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2"/>
            <p:cNvSpPr txBox="1"/>
            <p:nvPr/>
          </p:nvSpPr>
          <p:spPr>
            <a:xfrm>
              <a:off x="45439" y="166549"/>
              <a:ext cx="2926554" cy="1419126"/>
            </a:xfrm>
            <a:prstGeom prst="rect">
              <a:avLst/>
            </a:prstGeom>
            <a:noFill/>
            <a:ln>
              <a:noFill/>
            </a:ln>
          </p:spPr>
          <p:txBody>
            <a:bodyPr anchorCtr="0" anchor="ctr" bIns="36825" lIns="55225" spcFirstLastPara="1" rIns="55225" wrap="square" tIns="36825">
              <a:noAutofit/>
            </a:bodyPr>
            <a:lstStyle/>
            <a:p>
              <a:pPr indent="0" lvl="0" marL="0" marR="0" rtl="0" algn="ctr">
                <a:lnSpc>
                  <a:spcPct val="90000"/>
                </a:lnSpc>
                <a:spcBef>
                  <a:spcPts val="0"/>
                </a:spcBef>
                <a:spcAft>
                  <a:spcPts val="0"/>
                </a:spcAft>
                <a:buClr>
                  <a:schemeClr val="lt1"/>
                </a:buClr>
                <a:buSzPts val="2900"/>
                <a:buFont typeface="Century Gothic"/>
                <a:buNone/>
              </a:pPr>
              <a:r>
                <a:rPr b="1" i="0" lang="it-IT" sz="2900" u="none" cap="none" strike="noStrike">
                  <a:solidFill>
                    <a:schemeClr val="lt1"/>
                  </a:solidFill>
                  <a:latin typeface="Century Gothic"/>
                  <a:ea typeface="Century Gothic"/>
                  <a:cs typeface="Century Gothic"/>
                  <a:sym typeface="Century Gothic"/>
                </a:rPr>
                <a:t>Ticker Replacement</a:t>
              </a:r>
              <a:endParaRPr b="0" i="0" sz="2900" u="none" cap="none" strike="noStrike">
                <a:solidFill>
                  <a:schemeClr val="lt1"/>
                </a:solidFill>
                <a:latin typeface="Century Gothic"/>
                <a:ea typeface="Century Gothic"/>
                <a:cs typeface="Century Gothic"/>
                <a:sym typeface="Century Gothic"/>
              </a:endParaRPr>
            </a:p>
          </p:txBody>
        </p:sp>
        <p:sp>
          <p:nvSpPr>
            <p:cNvPr id="270" name="Google Shape;270;p12"/>
            <p:cNvSpPr/>
            <p:nvPr/>
          </p:nvSpPr>
          <p:spPr>
            <a:xfrm>
              <a:off x="302774" y="1629826"/>
              <a:ext cx="301485" cy="1130571"/>
            </a:xfrm>
            <a:custGeom>
              <a:rect b="b" l="l" r="r" t="t"/>
              <a:pathLst>
                <a:path extrusionOk="0" h="120000" w="120000">
                  <a:moveTo>
                    <a:pt x="0" y="0"/>
                  </a:moveTo>
                  <a:lnTo>
                    <a:pt x="0" y="120000"/>
                  </a:lnTo>
                  <a:lnTo>
                    <a:pt x="120000" y="120000"/>
                  </a:lnTo>
                </a:path>
              </a:pathLst>
            </a:custGeom>
            <a:noFill/>
            <a:ln cap="rnd" cmpd="sng" w="15875">
              <a:solidFill>
                <a:srgbClr val="828282"/>
              </a:solidFill>
              <a:prstDash val="solid"/>
              <a:round/>
              <a:headEnd len="sm" w="sm" type="none"/>
              <a:tailEnd len="sm" w="sm" type="none"/>
            </a:ln>
          </p:spPr>
        </p:sp>
        <p:sp>
          <p:nvSpPr>
            <p:cNvPr id="271" name="Google Shape;271;p12"/>
            <p:cNvSpPr/>
            <p:nvPr/>
          </p:nvSpPr>
          <p:spPr>
            <a:xfrm>
              <a:off x="604259" y="2006684"/>
              <a:ext cx="2411885" cy="1507428"/>
            </a:xfrm>
            <a:prstGeom prst="roundRect">
              <a:avLst>
                <a:gd fmla="val 10000" name="adj"/>
              </a:avLst>
            </a:prstGeom>
            <a:solidFill>
              <a:schemeClr val="lt1">
                <a:alpha val="89803"/>
              </a:schemeClr>
            </a:solidFill>
            <a:ln cap="rnd" cmpd="sng" w="158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2"/>
            <p:cNvSpPr txBox="1"/>
            <p:nvPr/>
          </p:nvSpPr>
          <p:spPr>
            <a:xfrm>
              <a:off x="648410" y="2050835"/>
              <a:ext cx="2323583" cy="1419126"/>
            </a:xfrm>
            <a:prstGeom prst="rect">
              <a:avLst/>
            </a:prstGeom>
            <a:noFill/>
            <a:ln>
              <a:noFill/>
            </a:ln>
          </p:spPr>
          <p:txBody>
            <a:bodyPr anchorCtr="0" anchor="ctr" bIns="24125" lIns="36175" spcFirstLastPara="1" rIns="36175" wrap="square" tIns="24125">
              <a:noAutofit/>
            </a:bodyPr>
            <a:lstStyle/>
            <a:p>
              <a:pPr indent="0" lvl="0" marL="0" marR="0" rtl="0" algn="ctr">
                <a:lnSpc>
                  <a:spcPct val="90000"/>
                </a:lnSpc>
                <a:spcBef>
                  <a:spcPts val="0"/>
                </a:spcBef>
                <a:spcAft>
                  <a:spcPts val="0"/>
                </a:spcAft>
                <a:buClr>
                  <a:schemeClr val="dk1"/>
                </a:buClr>
                <a:buSzPts val="1900"/>
                <a:buFont typeface="Century Gothic"/>
                <a:buNone/>
              </a:pPr>
              <a:r>
                <a:rPr b="0" i="0" lang="it-IT" sz="1900" u="none" cap="none" strike="noStrike">
                  <a:solidFill>
                    <a:schemeClr val="dk1"/>
                  </a:solidFill>
                  <a:latin typeface="Century Gothic"/>
                  <a:ea typeface="Century Gothic"/>
                  <a:cs typeface="Century Gothic"/>
                  <a:sym typeface="Century Gothic"/>
                </a:rPr>
                <a:t>Map tickers to company names using predefined dictionary.</a:t>
              </a:r>
              <a:endParaRPr b="0" i="0" sz="1900" u="none" cap="none" strike="noStrike">
                <a:solidFill>
                  <a:schemeClr val="dk1"/>
                </a:solidFill>
                <a:latin typeface="Century Gothic"/>
                <a:ea typeface="Century Gothic"/>
                <a:cs typeface="Century Gothic"/>
                <a:sym typeface="Century Gothic"/>
              </a:endParaRPr>
            </a:p>
          </p:txBody>
        </p:sp>
        <p:sp>
          <p:nvSpPr>
            <p:cNvPr id="273" name="Google Shape;273;p12"/>
            <p:cNvSpPr/>
            <p:nvPr/>
          </p:nvSpPr>
          <p:spPr>
            <a:xfrm>
              <a:off x="3769858" y="122398"/>
              <a:ext cx="3014856" cy="1507428"/>
            </a:xfrm>
            <a:prstGeom prst="roundRect">
              <a:avLst>
                <a:gd fmla="val 10000" name="adj"/>
              </a:avLst>
            </a:prstGeom>
            <a:solidFill>
              <a:schemeClr val="accent3"/>
            </a:solidFill>
            <a:ln cap="rnd"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2"/>
            <p:cNvSpPr txBox="1"/>
            <p:nvPr/>
          </p:nvSpPr>
          <p:spPr>
            <a:xfrm>
              <a:off x="3814009" y="166549"/>
              <a:ext cx="2926554" cy="1419126"/>
            </a:xfrm>
            <a:prstGeom prst="rect">
              <a:avLst/>
            </a:prstGeom>
            <a:noFill/>
            <a:ln>
              <a:noFill/>
            </a:ln>
          </p:spPr>
          <p:txBody>
            <a:bodyPr anchorCtr="0" anchor="ctr" bIns="36825" lIns="55225" spcFirstLastPara="1" rIns="55225" wrap="square" tIns="36825">
              <a:noAutofit/>
            </a:bodyPr>
            <a:lstStyle/>
            <a:p>
              <a:pPr indent="0" lvl="0" marL="0" marR="0" rtl="0" algn="ctr">
                <a:lnSpc>
                  <a:spcPct val="90000"/>
                </a:lnSpc>
                <a:spcBef>
                  <a:spcPts val="0"/>
                </a:spcBef>
                <a:spcAft>
                  <a:spcPts val="0"/>
                </a:spcAft>
                <a:buClr>
                  <a:schemeClr val="lt1"/>
                </a:buClr>
                <a:buSzPts val="2900"/>
                <a:buFont typeface="Century Gothic"/>
                <a:buNone/>
              </a:pPr>
              <a:r>
                <a:rPr b="1" i="0" lang="it-IT" sz="2900" u="none" cap="none" strike="noStrike">
                  <a:solidFill>
                    <a:schemeClr val="lt1"/>
                  </a:solidFill>
                  <a:latin typeface="Century Gothic"/>
                  <a:ea typeface="Century Gothic"/>
                  <a:cs typeface="Century Gothic"/>
                  <a:sym typeface="Century Gothic"/>
                </a:rPr>
                <a:t>Placeholder Mapping</a:t>
              </a:r>
              <a:endParaRPr b="0" i="0" sz="2900" u="none" cap="none" strike="noStrike">
                <a:solidFill>
                  <a:schemeClr val="lt1"/>
                </a:solidFill>
                <a:latin typeface="Century Gothic"/>
                <a:ea typeface="Century Gothic"/>
                <a:cs typeface="Century Gothic"/>
                <a:sym typeface="Century Gothic"/>
              </a:endParaRPr>
            </a:p>
          </p:txBody>
        </p:sp>
        <p:sp>
          <p:nvSpPr>
            <p:cNvPr id="275" name="Google Shape;275;p12"/>
            <p:cNvSpPr/>
            <p:nvPr/>
          </p:nvSpPr>
          <p:spPr>
            <a:xfrm>
              <a:off x="4071344" y="1629826"/>
              <a:ext cx="301485" cy="1130571"/>
            </a:xfrm>
            <a:custGeom>
              <a:rect b="b" l="l" r="r" t="t"/>
              <a:pathLst>
                <a:path extrusionOk="0" h="120000" w="120000">
                  <a:moveTo>
                    <a:pt x="0" y="0"/>
                  </a:moveTo>
                  <a:lnTo>
                    <a:pt x="0" y="120000"/>
                  </a:lnTo>
                  <a:lnTo>
                    <a:pt x="120000" y="120000"/>
                  </a:lnTo>
                </a:path>
              </a:pathLst>
            </a:custGeom>
            <a:noFill/>
            <a:ln cap="rnd" cmpd="sng" w="15875">
              <a:solidFill>
                <a:srgbClr val="828282"/>
              </a:solidFill>
              <a:prstDash val="solid"/>
              <a:round/>
              <a:headEnd len="sm" w="sm" type="none"/>
              <a:tailEnd len="sm" w="sm" type="none"/>
            </a:ln>
          </p:spPr>
        </p:sp>
        <p:sp>
          <p:nvSpPr>
            <p:cNvPr id="276" name="Google Shape;276;p12"/>
            <p:cNvSpPr/>
            <p:nvPr/>
          </p:nvSpPr>
          <p:spPr>
            <a:xfrm>
              <a:off x="4372830" y="2006684"/>
              <a:ext cx="2411885" cy="1507428"/>
            </a:xfrm>
            <a:prstGeom prst="roundRect">
              <a:avLst>
                <a:gd fmla="val 10000" name="adj"/>
              </a:avLst>
            </a:prstGeom>
            <a:solidFill>
              <a:schemeClr val="lt1">
                <a:alpha val="89803"/>
              </a:schemeClr>
            </a:solidFill>
            <a:ln cap="rnd" cmpd="sng" w="158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2"/>
            <p:cNvSpPr txBox="1"/>
            <p:nvPr/>
          </p:nvSpPr>
          <p:spPr>
            <a:xfrm>
              <a:off x="4416981" y="2050835"/>
              <a:ext cx="2323583" cy="1419126"/>
            </a:xfrm>
            <a:prstGeom prst="rect">
              <a:avLst/>
            </a:prstGeom>
            <a:noFill/>
            <a:ln>
              <a:noFill/>
            </a:ln>
          </p:spPr>
          <p:txBody>
            <a:bodyPr anchorCtr="0" anchor="ctr" bIns="24125" lIns="36175" spcFirstLastPara="1" rIns="36175" wrap="square" tIns="24125">
              <a:noAutofit/>
            </a:bodyPr>
            <a:lstStyle/>
            <a:p>
              <a:pPr indent="0" lvl="0" marL="0" marR="0" rtl="0" algn="ctr">
                <a:lnSpc>
                  <a:spcPct val="90000"/>
                </a:lnSpc>
                <a:spcBef>
                  <a:spcPts val="0"/>
                </a:spcBef>
                <a:spcAft>
                  <a:spcPts val="0"/>
                </a:spcAft>
                <a:buClr>
                  <a:schemeClr val="dk1"/>
                </a:buClr>
                <a:buSzPts val="1900"/>
                <a:buFont typeface="Century Gothic"/>
                <a:buNone/>
              </a:pPr>
              <a:r>
                <a:rPr b="0" i="0" lang="it-IT" sz="1900" u="none" cap="none" strike="noStrike">
                  <a:solidFill>
                    <a:schemeClr val="dk1"/>
                  </a:solidFill>
                  <a:latin typeface="Century Gothic"/>
                  <a:ea typeface="Century Gothic"/>
                  <a:cs typeface="Century Gothic"/>
                  <a:sym typeface="Century Gothic"/>
                </a:rPr>
                <a:t>Replace company names with company_name to mitigate bias.</a:t>
              </a:r>
              <a:endParaRPr b="0" i="0" sz="1900" u="none" cap="none" strike="noStrike">
                <a:solidFill>
                  <a:schemeClr val="dk1"/>
                </a:solidFill>
                <a:latin typeface="Century Gothic"/>
                <a:ea typeface="Century Gothic"/>
                <a:cs typeface="Century Gothic"/>
                <a:sym typeface="Century Gothic"/>
              </a:endParaRPr>
            </a:p>
          </p:txBody>
        </p:sp>
        <p:sp>
          <p:nvSpPr>
            <p:cNvPr id="278" name="Google Shape;278;p12"/>
            <p:cNvSpPr/>
            <p:nvPr/>
          </p:nvSpPr>
          <p:spPr>
            <a:xfrm>
              <a:off x="7538429" y="122398"/>
              <a:ext cx="3014856" cy="1507428"/>
            </a:xfrm>
            <a:prstGeom prst="roundRect">
              <a:avLst>
                <a:gd fmla="val 10000" name="adj"/>
              </a:avLst>
            </a:prstGeom>
            <a:solidFill>
              <a:schemeClr val="accent3"/>
            </a:solidFill>
            <a:ln cap="rnd"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2"/>
            <p:cNvSpPr txBox="1"/>
            <p:nvPr/>
          </p:nvSpPr>
          <p:spPr>
            <a:xfrm>
              <a:off x="7582580" y="166549"/>
              <a:ext cx="2926554" cy="1419126"/>
            </a:xfrm>
            <a:prstGeom prst="rect">
              <a:avLst/>
            </a:prstGeom>
            <a:noFill/>
            <a:ln>
              <a:noFill/>
            </a:ln>
          </p:spPr>
          <p:txBody>
            <a:bodyPr anchorCtr="0" anchor="ctr" bIns="36825" lIns="55225" spcFirstLastPara="1" rIns="55225" wrap="square" tIns="36825">
              <a:noAutofit/>
            </a:bodyPr>
            <a:lstStyle/>
            <a:p>
              <a:pPr indent="0" lvl="0" marL="0" marR="0" rtl="0" algn="ctr">
                <a:lnSpc>
                  <a:spcPct val="90000"/>
                </a:lnSpc>
                <a:spcBef>
                  <a:spcPts val="0"/>
                </a:spcBef>
                <a:spcAft>
                  <a:spcPts val="0"/>
                </a:spcAft>
                <a:buClr>
                  <a:schemeClr val="lt1"/>
                </a:buClr>
                <a:buSzPts val="2900"/>
                <a:buFont typeface="Century Gothic"/>
                <a:buNone/>
              </a:pPr>
              <a:r>
                <a:rPr b="1" i="0" lang="it-IT" sz="2900" u="none" cap="none" strike="noStrike">
                  <a:solidFill>
                    <a:schemeClr val="lt1"/>
                  </a:solidFill>
                  <a:latin typeface="Century Gothic"/>
                  <a:ea typeface="Century Gothic"/>
                  <a:cs typeface="Century Gothic"/>
                  <a:sym typeface="Century Gothic"/>
                </a:rPr>
                <a:t>Newline Removal</a:t>
              </a:r>
              <a:endParaRPr b="0" i="0" sz="2900" u="none" cap="none" strike="noStrike">
                <a:solidFill>
                  <a:schemeClr val="lt1"/>
                </a:solidFill>
                <a:latin typeface="Century Gothic"/>
                <a:ea typeface="Century Gothic"/>
                <a:cs typeface="Century Gothic"/>
                <a:sym typeface="Century Gothic"/>
              </a:endParaRPr>
            </a:p>
          </p:txBody>
        </p:sp>
        <p:sp>
          <p:nvSpPr>
            <p:cNvPr id="280" name="Google Shape;280;p12"/>
            <p:cNvSpPr/>
            <p:nvPr/>
          </p:nvSpPr>
          <p:spPr>
            <a:xfrm>
              <a:off x="7839914" y="1629826"/>
              <a:ext cx="301485" cy="1130571"/>
            </a:xfrm>
            <a:custGeom>
              <a:rect b="b" l="l" r="r" t="t"/>
              <a:pathLst>
                <a:path extrusionOk="0" h="120000" w="120000">
                  <a:moveTo>
                    <a:pt x="0" y="0"/>
                  </a:moveTo>
                  <a:lnTo>
                    <a:pt x="0" y="120000"/>
                  </a:lnTo>
                  <a:lnTo>
                    <a:pt x="120000" y="120000"/>
                  </a:lnTo>
                </a:path>
              </a:pathLst>
            </a:custGeom>
            <a:noFill/>
            <a:ln cap="rnd" cmpd="sng" w="15875">
              <a:solidFill>
                <a:srgbClr val="828282"/>
              </a:solidFill>
              <a:prstDash val="solid"/>
              <a:round/>
              <a:headEnd len="sm" w="sm" type="none"/>
              <a:tailEnd len="sm" w="sm" type="none"/>
            </a:ln>
          </p:spPr>
        </p:sp>
        <p:sp>
          <p:nvSpPr>
            <p:cNvPr id="281" name="Google Shape;281;p12"/>
            <p:cNvSpPr/>
            <p:nvPr/>
          </p:nvSpPr>
          <p:spPr>
            <a:xfrm>
              <a:off x="8141400" y="2006684"/>
              <a:ext cx="2411885" cy="1507428"/>
            </a:xfrm>
            <a:prstGeom prst="roundRect">
              <a:avLst>
                <a:gd fmla="val 10000" name="adj"/>
              </a:avLst>
            </a:prstGeom>
            <a:solidFill>
              <a:schemeClr val="lt1">
                <a:alpha val="89803"/>
              </a:schemeClr>
            </a:solidFill>
            <a:ln cap="rnd" cmpd="sng" w="158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2"/>
            <p:cNvSpPr txBox="1"/>
            <p:nvPr/>
          </p:nvSpPr>
          <p:spPr>
            <a:xfrm>
              <a:off x="8185551" y="2050835"/>
              <a:ext cx="2323583" cy="1419126"/>
            </a:xfrm>
            <a:prstGeom prst="rect">
              <a:avLst/>
            </a:prstGeom>
            <a:noFill/>
            <a:ln>
              <a:noFill/>
            </a:ln>
          </p:spPr>
          <p:txBody>
            <a:bodyPr anchorCtr="0" anchor="ctr" bIns="24125" lIns="36175" spcFirstLastPara="1" rIns="36175" wrap="square" tIns="24125">
              <a:noAutofit/>
            </a:bodyPr>
            <a:lstStyle/>
            <a:p>
              <a:pPr indent="0" lvl="0" marL="0" marR="0" rtl="0" algn="ctr">
                <a:lnSpc>
                  <a:spcPct val="90000"/>
                </a:lnSpc>
                <a:spcBef>
                  <a:spcPts val="0"/>
                </a:spcBef>
                <a:spcAft>
                  <a:spcPts val="0"/>
                </a:spcAft>
                <a:buClr>
                  <a:schemeClr val="dk1"/>
                </a:buClr>
                <a:buSzPts val="1900"/>
                <a:buFont typeface="Century Gothic"/>
                <a:buNone/>
              </a:pPr>
              <a:r>
                <a:rPr b="0" i="0" lang="it-IT" sz="1900" u="none" cap="none" strike="noStrike">
                  <a:solidFill>
                    <a:schemeClr val="dk1"/>
                  </a:solidFill>
                  <a:latin typeface="Century Gothic"/>
                  <a:ea typeface="Century Gothic"/>
                  <a:cs typeface="Century Gothic"/>
                  <a:sym typeface="Century Gothic"/>
                </a:rPr>
                <a:t>Eliminate newline expressions (\n).</a:t>
              </a:r>
              <a:endParaRPr b="0" i="0" sz="1900" u="none" cap="none" strike="noStrike">
                <a:solidFill>
                  <a:schemeClr val="dk1"/>
                </a:solidFill>
                <a:latin typeface="Century Gothic"/>
                <a:ea typeface="Century Gothic"/>
                <a:cs typeface="Century Gothic"/>
                <a:sym typeface="Century Gothic"/>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13"/>
          <p:cNvSpPr txBox="1"/>
          <p:nvPr>
            <p:ph type="title"/>
          </p:nvPr>
        </p:nvSpPr>
        <p:spPr>
          <a:xfrm>
            <a:off x="810000" y="447188"/>
            <a:ext cx="10571998" cy="97045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100"/>
              <a:buFont typeface="Century Gothic"/>
              <a:buNone/>
            </a:pPr>
            <a:r>
              <a:rPr b="0" i="0" lang="it-IT" sz="3100" u="none" cap="none" strike="noStrike">
                <a:solidFill>
                  <a:schemeClr val="lt1"/>
                </a:solidFill>
                <a:latin typeface="Century Gothic"/>
                <a:ea typeface="Century Gothic"/>
                <a:cs typeface="Century Gothic"/>
                <a:sym typeface="Century Gothic"/>
              </a:rPr>
              <a:t>Text pre-processing</a:t>
            </a:r>
            <a:br>
              <a:rPr b="0" i="0" lang="it-IT" sz="3100" u="none" cap="none" strike="noStrike">
                <a:solidFill>
                  <a:schemeClr val="lt1"/>
                </a:solidFill>
                <a:latin typeface="Century Gothic"/>
                <a:ea typeface="Century Gothic"/>
                <a:cs typeface="Century Gothic"/>
                <a:sym typeface="Century Gothic"/>
              </a:rPr>
            </a:br>
            <a:r>
              <a:rPr b="0" i="0" lang="it-IT" sz="3100" u="none" cap="none" strike="noStrike">
                <a:solidFill>
                  <a:schemeClr val="lt1"/>
                </a:solidFill>
                <a:latin typeface="Century Gothic"/>
                <a:ea typeface="Century Gothic"/>
                <a:cs typeface="Century Gothic"/>
                <a:sym typeface="Century Gothic"/>
              </a:rPr>
              <a:t>[Module 1]</a:t>
            </a:r>
            <a:endParaRPr/>
          </a:p>
        </p:txBody>
      </p:sp>
      <p:grpSp>
        <p:nvGrpSpPr>
          <p:cNvPr id="289" name="Google Shape;289;p13"/>
          <p:cNvGrpSpPr/>
          <p:nvPr/>
        </p:nvGrpSpPr>
        <p:grpSpPr>
          <a:xfrm>
            <a:off x="820000" y="2344685"/>
            <a:ext cx="10551997" cy="3391714"/>
            <a:chOff x="1288" y="122398"/>
            <a:chExt cx="10551997" cy="3391714"/>
          </a:xfrm>
        </p:grpSpPr>
        <p:sp>
          <p:nvSpPr>
            <p:cNvPr id="290" name="Google Shape;290;p13"/>
            <p:cNvSpPr/>
            <p:nvPr/>
          </p:nvSpPr>
          <p:spPr>
            <a:xfrm>
              <a:off x="1288" y="122398"/>
              <a:ext cx="3014856" cy="1507428"/>
            </a:xfrm>
            <a:prstGeom prst="roundRect">
              <a:avLst>
                <a:gd fmla="val 10000" name="adj"/>
              </a:avLst>
            </a:prstGeom>
            <a:solidFill>
              <a:schemeClr val="accent3"/>
            </a:solidFill>
            <a:ln cap="rnd"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3"/>
            <p:cNvSpPr txBox="1"/>
            <p:nvPr/>
          </p:nvSpPr>
          <p:spPr>
            <a:xfrm>
              <a:off x="45439" y="166549"/>
              <a:ext cx="2926554" cy="1419126"/>
            </a:xfrm>
            <a:prstGeom prst="rect">
              <a:avLst/>
            </a:prstGeom>
            <a:noFill/>
            <a:ln>
              <a:noFill/>
            </a:ln>
          </p:spPr>
          <p:txBody>
            <a:bodyPr anchorCtr="0" anchor="ctr" bIns="36825" lIns="55225" spcFirstLastPara="1" rIns="55225" wrap="square" tIns="36825">
              <a:noAutofit/>
            </a:bodyPr>
            <a:lstStyle/>
            <a:p>
              <a:pPr indent="0" lvl="0" marL="0" marR="0" rtl="0" algn="ctr">
                <a:lnSpc>
                  <a:spcPct val="90000"/>
                </a:lnSpc>
                <a:spcBef>
                  <a:spcPts val="0"/>
                </a:spcBef>
                <a:spcAft>
                  <a:spcPts val="0"/>
                </a:spcAft>
                <a:buClr>
                  <a:schemeClr val="lt1"/>
                </a:buClr>
                <a:buSzPts val="2900"/>
                <a:buFont typeface="Century Gothic"/>
                <a:buNone/>
              </a:pPr>
              <a:r>
                <a:rPr b="1" i="0" lang="it-IT" sz="2900" u="none" cap="none" strike="noStrike">
                  <a:solidFill>
                    <a:schemeClr val="lt1"/>
                  </a:solidFill>
                  <a:latin typeface="Century Gothic"/>
                  <a:ea typeface="Century Gothic"/>
                  <a:cs typeface="Century Gothic"/>
                  <a:sym typeface="Century Gothic"/>
                </a:rPr>
                <a:t>Quote standardization</a:t>
              </a:r>
              <a:endParaRPr/>
            </a:p>
          </p:txBody>
        </p:sp>
        <p:sp>
          <p:nvSpPr>
            <p:cNvPr id="292" name="Google Shape;292;p13"/>
            <p:cNvSpPr/>
            <p:nvPr/>
          </p:nvSpPr>
          <p:spPr>
            <a:xfrm>
              <a:off x="302774" y="1629826"/>
              <a:ext cx="301485" cy="1130571"/>
            </a:xfrm>
            <a:custGeom>
              <a:rect b="b" l="l" r="r" t="t"/>
              <a:pathLst>
                <a:path extrusionOk="0" h="120000" w="120000">
                  <a:moveTo>
                    <a:pt x="0" y="0"/>
                  </a:moveTo>
                  <a:lnTo>
                    <a:pt x="0" y="120000"/>
                  </a:lnTo>
                  <a:lnTo>
                    <a:pt x="120000" y="120000"/>
                  </a:lnTo>
                </a:path>
              </a:pathLst>
            </a:custGeom>
            <a:noFill/>
            <a:ln cap="rnd" cmpd="sng" w="15875">
              <a:solidFill>
                <a:srgbClr val="828282"/>
              </a:solidFill>
              <a:prstDash val="solid"/>
              <a:round/>
              <a:headEnd len="sm" w="sm" type="none"/>
              <a:tailEnd len="sm" w="sm" type="none"/>
            </a:ln>
          </p:spPr>
        </p:sp>
        <p:sp>
          <p:nvSpPr>
            <p:cNvPr id="293" name="Google Shape;293;p13"/>
            <p:cNvSpPr/>
            <p:nvPr/>
          </p:nvSpPr>
          <p:spPr>
            <a:xfrm>
              <a:off x="604259" y="2006684"/>
              <a:ext cx="2411885" cy="1507428"/>
            </a:xfrm>
            <a:prstGeom prst="roundRect">
              <a:avLst>
                <a:gd fmla="val 10000" name="adj"/>
              </a:avLst>
            </a:prstGeom>
            <a:solidFill>
              <a:schemeClr val="lt1">
                <a:alpha val="89803"/>
              </a:schemeClr>
            </a:solidFill>
            <a:ln cap="rnd" cmpd="sng" w="158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3"/>
            <p:cNvSpPr txBox="1"/>
            <p:nvPr/>
          </p:nvSpPr>
          <p:spPr>
            <a:xfrm>
              <a:off x="648410" y="2050835"/>
              <a:ext cx="2323583" cy="1419126"/>
            </a:xfrm>
            <a:prstGeom prst="rect">
              <a:avLst/>
            </a:prstGeom>
            <a:noFill/>
            <a:ln>
              <a:noFill/>
            </a:ln>
          </p:spPr>
          <p:txBody>
            <a:bodyPr anchorCtr="0" anchor="ctr" bIns="24125" lIns="36175" spcFirstLastPara="1" rIns="36175" wrap="square" tIns="24125">
              <a:noAutofit/>
            </a:bodyPr>
            <a:lstStyle/>
            <a:p>
              <a:pPr indent="0" lvl="0" marL="0" marR="0" rtl="0" algn="ctr">
                <a:lnSpc>
                  <a:spcPct val="90000"/>
                </a:lnSpc>
                <a:spcBef>
                  <a:spcPts val="0"/>
                </a:spcBef>
                <a:spcAft>
                  <a:spcPts val="0"/>
                </a:spcAft>
                <a:buClr>
                  <a:schemeClr val="dk1"/>
                </a:buClr>
                <a:buSzPts val="1900"/>
                <a:buFont typeface="Century Gothic"/>
                <a:buNone/>
              </a:pPr>
              <a:r>
                <a:rPr b="0" i="0" lang="it-IT" sz="1900" u="none" cap="none" strike="noStrike">
                  <a:solidFill>
                    <a:schemeClr val="dk1"/>
                  </a:solidFill>
                  <a:latin typeface="Century Gothic"/>
                  <a:ea typeface="Century Gothic"/>
                  <a:cs typeface="Century Gothic"/>
                  <a:sym typeface="Century Gothic"/>
                </a:rPr>
                <a:t>Convert diverse quote symbol to standard " format</a:t>
              </a:r>
              <a:endParaRPr b="0" i="0" sz="1900" u="none" cap="none" strike="noStrike">
                <a:solidFill>
                  <a:schemeClr val="dk1"/>
                </a:solidFill>
                <a:latin typeface="Century Gothic"/>
                <a:ea typeface="Century Gothic"/>
                <a:cs typeface="Century Gothic"/>
                <a:sym typeface="Century Gothic"/>
              </a:endParaRPr>
            </a:p>
          </p:txBody>
        </p:sp>
        <p:sp>
          <p:nvSpPr>
            <p:cNvPr id="295" name="Google Shape;295;p13"/>
            <p:cNvSpPr/>
            <p:nvPr/>
          </p:nvSpPr>
          <p:spPr>
            <a:xfrm>
              <a:off x="3769858" y="122398"/>
              <a:ext cx="3014856" cy="1507428"/>
            </a:xfrm>
            <a:prstGeom prst="roundRect">
              <a:avLst>
                <a:gd fmla="val 10000" name="adj"/>
              </a:avLst>
            </a:prstGeom>
            <a:solidFill>
              <a:schemeClr val="accent3"/>
            </a:solidFill>
            <a:ln cap="rnd"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3"/>
            <p:cNvSpPr txBox="1"/>
            <p:nvPr/>
          </p:nvSpPr>
          <p:spPr>
            <a:xfrm>
              <a:off x="3814009" y="166549"/>
              <a:ext cx="2926554" cy="1419126"/>
            </a:xfrm>
            <a:prstGeom prst="rect">
              <a:avLst/>
            </a:prstGeom>
            <a:noFill/>
            <a:ln>
              <a:noFill/>
            </a:ln>
          </p:spPr>
          <p:txBody>
            <a:bodyPr anchorCtr="0" anchor="ctr" bIns="36825" lIns="55225" spcFirstLastPara="1" rIns="55225" wrap="square" tIns="36825">
              <a:noAutofit/>
            </a:bodyPr>
            <a:lstStyle/>
            <a:p>
              <a:pPr indent="0" lvl="0" marL="0" marR="0" rtl="0" algn="ctr">
                <a:lnSpc>
                  <a:spcPct val="90000"/>
                </a:lnSpc>
                <a:spcBef>
                  <a:spcPts val="0"/>
                </a:spcBef>
                <a:spcAft>
                  <a:spcPts val="0"/>
                </a:spcAft>
                <a:buClr>
                  <a:schemeClr val="lt1"/>
                </a:buClr>
                <a:buSzPts val="2900"/>
                <a:buFont typeface="Century Gothic"/>
                <a:buNone/>
              </a:pPr>
              <a:r>
                <a:rPr b="1" i="0" lang="it-IT" sz="2900" u="none" cap="none" strike="noStrike">
                  <a:solidFill>
                    <a:schemeClr val="lt1"/>
                  </a:solidFill>
                  <a:latin typeface="Century Gothic"/>
                  <a:ea typeface="Century Gothic"/>
                  <a:cs typeface="Century Gothic"/>
                  <a:sym typeface="Century Gothic"/>
                </a:rPr>
                <a:t>Whitespace normalization</a:t>
              </a:r>
              <a:endParaRPr b="0" i="0" sz="2900" u="none" cap="none" strike="noStrike">
                <a:solidFill>
                  <a:schemeClr val="lt1"/>
                </a:solidFill>
                <a:latin typeface="Century Gothic"/>
                <a:ea typeface="Century Gothic"/>
                <a:cs typeface="Century Gothic"/>
                <a:sym typeface="Century Gothic"/>
              </a:endParaRPr>
            </a:p>
          </p:txBody>
        </p:sp>
        <p:sp>
          <p:nvSpPr>
            <p:cNvPr id="297" name="Google Shape;297;p13"/>
            <p:cNvSpPr/>
            <p:nvPr/>
          </p:nvSpPr>
          <p:spPr>
            <a:xfrm>
              <a:off x="4071344" y="1629826"/>
              <a:ext cx="301485" cy="1130571"/>
            </a:xfrm>
            <a:custGeom>
              <a:rect b="b" l="l" r="r" t="t"/>
              <a:pathLst>
                <a:path extrusionOk="0" h="120000" w="120000">
                  <a:moveTo>
                    <a:pt x="0" y="0"/>
                  </a:moveTo>
                  <a:lnTo>
                    <a:pt x="0" y="120000"/>
                  </a:lnTo>
                  <a:lnTo>
                    <a:pt x="120000" y="120000"/>
                  </a:lnTo>
                </a:path>
              </a:pathLst>
            </a:custGeom>
            <a:noFill/>
            <a:ln cap="rnd" cmpd="sng" w="15875">
              <a:solidFill>
                <a:srgbClr val="828282"/>
              </a:solidFill>
              <a:prstDash val="solid"/>
              <a:round/>
              <a:headEnd len="sm" w="sm" type="none"/>
              <a:tailEnd len="sm" w="sm" type="none"/>
            </a:ln>
          </p:spPr>
        </p:sp>
        <p:sp>
          <p:nvSpPr>
            <p:cNvPr id="298" name="Google Shape;298;p13"/>
            <p:cNvSpPr/>
            <p:nvPr/>
          </p:nvSpPr>
          <p:spPr>
            <a:xfrm>
              <a:off x="4372830" y="2006684"/>
              <a:ext cx="2411885" cy="1507428"/>
            </a:xfrm>
            <a:prstGeom prst="roundRect">
              <a:avLst>
                <a:gd fmla="val 10000" name="adj"/>
              </a:avLst>
            </a:prstGeom>
            <a:solidFill>
              <a:schemeClr val="lt1">
                <a:alpha val="89803"/>
              </a:schemeClr>
            </a:solidFill>
            <a:ln cap="rnd" cmpd="sng" w="158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3"/>
            <p:cNvSpPr txBox="1"/>
            <p:nvPr/>
          </p:nvSpPr>
          <p:spPr>
            <a:xfrm>
              <a:off x="4416981" y="2050835"/>
              <a:ext cx="2323583" cy="1419126"/>
            </a:xfrm>
            <a:prstGeom prst="rect">
              <a:avLst/>
            </a:prstGeom>
            <a:noFill/>
            <a:ln>
              <a:noFill/>
            </a:ln>
          </p:spPr>
          <p:txBody>
            <a:bodyPr anchorCtr="0" anchor="ctr" bIns="24125" lIns="36175" spcFirstLastPara="1" rIns="36175" wrap="square" tIns="24125">
              <a:noAutofit/>
            </a:bodyPr>
            <a:lstStyle/>
            <a:p>
              <a:pPr indent="0" lvl="0" marL="0" marR="0" rtl="0" algn="ctr">
                <a:lnSpc>
                  <a:spcPct val="90000"/>
                </a:lnSpc>
                <a:spcBef>
                  <a:spcPts val="0"/>
                </a:spcBef>
                <a:spcAft>
                  <a:spcPts val="0"/>
                </a:spcAft>
                <a:buClr>
                  <a:schemeClr val="dk1"/>
                </a:buClr>
                <a:buSzPts val="1900"/>
                <a:buFont typeface="Century Gothic"/>
                <a:buNone/>
              </a:pPr>
              <a:r>
                <a:rPr b="0" i="0" lang="it-IT" sz="1900" u="none" cap="none" strike="noStrike">
                  <a:solidFill>
                    <a:schemeClr val="dk1"/>
                  </a:solidFill>
                  <a:latin typeface="Century Gothic"/>
                  <a:ea typeface="Century Gothic"/>
                  <a:cs typeface="Century Gothic"/>
                  <a:sym typeface="Century Gothic"/>
                </a:rPr>
                <a:t>Remove multiple whitespaces</a:t>
              </a:r>
              <a:endParaRPr/>
            </a:p>
          </p:txBody>
        </p:sp>
        <p:sp>
          <p:nvSpPr>
            <p:cNvPr id="300" name="Google Shape;300;p13"/>
            <p:cNvSpPr/>
            <p:nvPr/>
          </p:nvSpPr>
          <p:spPr>
            <a:xfrm>
              <a:off x="7538429" y="122398"/>
              <a:ext cx="3014856" cy="1507428"/>
            </a:xfrm>
            <a:prstGeom prst="roundRect">
              <a:avLst>
                <a:gd fmla="val 10000" name="adj"/>
              </a:avLst>
            </a:prstGeom>
            <a:solidFill>
              <a:schemeClr val="accent3"/>
            </a:solidFill>
            <a:ln cap="rnd"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3"/>
            <p:cNvSpPr txBox="1"/>
            <p:nvPr/>
          </p:nvSpPr>
          <p:spPr>
            <a:xfrm>
              <a:off x="7582580" y="166549"/>
              <a:ext cx="2926554" cy="1419126"/>
            </a:xfrm>
            <a:prstGeom prst="rect">
              <a:avLst/>
            </a:prstGeom>
            <a:noFill/>
            <a:ln>
              <a:noFill/>
            </a:ln>
          </p:spPr>
          <p:txBody>
            <a:bodyPr anchorCtr="0" anchor="ctr" bIns="36825" lIns="55225" spcFirstLastPara="1" rIns="55225" wrap="square" tIns="36825">
              <a:noAutofit/>
            </a:bodyPr>
            <a:lstStyle/>
            <a:p>
              <a:pPr indent="0" lvl="0" marL="0" marR="0" rtl="0" algn="ctr">
                <a:lnSpc>
                  <a:spcPct val="90000"/>
                </a:lnSpc>
                <a:spcBef>
                  <a:spcPts val="0"/>
                </a:spcBef>
                <a:spcAft>
                  <a:spcPts val="0"/>
                </a:spcAft>
                <a:buClr>
                  <a:schemeClr val="lt1"/>
                </a:buClr>
                <a:buSzPts val="2900"/>
                <a:buFont typeface="Century Gothic"/>
                <a:buNone/>
              </a:pPr>
              <a:r>
                <a:rPr b="1" i="0" lang="it-IT" sz="2900" u="none" cap="none" strike="noStrike">
                  <a:solidFill>
                    <a:schemeClr val="lt1"/>
                  </a:solidFill>
                  <a:latin typeface="Century Gothic"/>
                  <a:ea typeface="Century Gothic"/>
                  <a:cs typeface="Century Gothic"/>
                  <a:sym typeface="Century Gothic"/>
                </a:rPr>
                <a:t>Newline Removal</a:t>
              </a:r>
              <a:endParaRPr b="0" i="0" sz="2900" u="none" cap="none" strike="noStrike">
                <a:solidFill>
                  <a:schemeClr val="lt1"/>
                </a:solidFill>
                <a:latin typeface="Century Gothic"/>
                <a:ea typeface="Century Gothic"/>
                <a:cs typeface="Century Gothic"/>
                <a:sym typeface="Century Gothic"/>
              </a:endParaRPr>
            </a:p>
          </p:txBody>
        </p:sp>
        <p:sp>
          <p:nvSpPr>
            <p:cNvPr id="302" name="Google Shape;302;p13"/>
            <p:cNvSpPr/>
            <p:nvPr/>
          </p:nvSpPr>
          <p:spPr>
            <a:xfrm>
              <a:off x="7839914" y="1629826"/>
              <a:ext cx="301485" cy="1130571"/>
            </a:xfrm>
            <a:custGeom>
              <a:rect b="b" l="l" r="r" t="t"/>
              <a:pathLst>
                <a:path extrusionOk="0" h="120000" w="120000">
                  <a:moveTo>
                    <a:pt x="0" y="0"/>
                  </a:moveTo>
                  <a:lnTo>
                    <a:pt x="0" y="120000"/>
                  </a:lnTo>
                  <a:lnTo>
                    <a:pt x="120000" y="120000"/>
                  </a:lnTo>
                </a:path>
              </a:pathLst>
            </a:custGeom>
            <a:noFill/>
            <a:ln cap="rnd" cmpd="sng" w="15875">
              <a:solidFill>
                <a:srgbClr val="828282"/>
              </a:solidFill>
              <a:prstDash val="solid"/>
              <a:round/>
              <a:headEnd len="sm" w="sm" type="none"/>
              <a:tailEnd len="sm" w="sm" type="none"/>
            </a:ln>
          </p:spPr>
        </p:sp>
        <p:sp>
          <p:nvSpPr>
            <p:cNvPr id="303" name="Google Shape;303;p13"/>
            <p:cNvSpPr/>
            <p:nvPr/>
          </p:nvSpPr>
          <p:spPr>
            <a:xfrm>
              <a:off x="8141400" y="2006684"/>
              <a:ext cx="2411885" cy="1507428"/>
            </a:xfrm>
            <a:prstGeom prst="roundRect">
              <a:avLst>
                <a:gd fmla="val 10000" name="adj"/>
              </a:avLst>
            </a:prstGeom>
            <a:solidFill>
              <a:schemeClr val="lt1">
                <a:alpha val="89803"/>
              </a:schemeClr>
            </a:solidFill>
            <a:ln cap="rnd" cmpd="sng" w="158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3"/>
            <p:cNvSpPr txBox="1"/>
            <p:nvPr/>
          </p:nvSpPr>
          <p:spPr>
            <a:xfrm>
              <a:off x="8185551" y="2050835"/>
              <a:ext cx="2323583" cy="1419126"/>
            </a:xfrm>
            <a:prstGeom prst="rect">
              <a:avLst/>
            </a:prstGeom>
            <a:noFill/>
            <a:ln>
              <a:noFill/>
            </a:ln>
          </p:spPr>
          <p:txBody>
            <a:bodyPr anchorCtr="0" anchor="ctr" bIns="24125" lIns="36175" spcFirstLastPara="1" rIns="36175" wrap="square" tIns="24125">
              <a:noAutofit/>
            </a:bodyPr>
            <a:lstStyle/>
            <a:p>
              <a:pPr indent="0" lvl="0" marL="0" marR="0" rtl="0" algn="ctr">
                <a:lnSpc>
                  <a:spcPct val="90000"/>
                </a:lnSpc>
                <a:spcBef>
                  <a:spcPts val="0"/>
                </a:spcBef>
                <a:spcAft>
                  <a:spcPts val="0"/>
                </a:spcAft>
                <a:buClr>
                  <a:schemeClr val="dk1"/>
                </a:buClr>
                <a:buSzPts val="1900"/>
                <a:buFont typeface="Century Gothic"/>
                <a:buNone/>
              </a:pPr>
              <a:r>
                <a:rPr b="0" i="0" lang="it-IT" sz="1900" u="none" cap="none" strike="noStrike">
                  <a:solidFill>
                    <a:schemeClr val="dk1"/>
                  </a:solidFill>
                  <a:latin typeface="Century Gothic"/>
                  <a:ea typeface="Century Gothic"/>
                  <a:cs typeface="Century Gothic"/>
                  <a:sym typeface="Century Gothic"/>
                </a:rPr>
                <a:t>Eliminate newline expressions (\n).</a:t>
              </a:r>
              <a:endParaRPr b="0" i="0" sz="1900" u="none" cap="none" strike="noStrike">
                <a:solidFill>
                  <a:schemeClr val="dk1"/>
                </a:solidFill>
                <a:latin typeface="Century Gothic"/>
                <a:ea typeface="Century Gothic"/>
                <a:cs typeface="Century Gothic"/>
                <a:sym typeface="Century Gothic"/>
              </a:endParaRPr>
            </a:p>
          </p:txBody>
        </p:sp>
      </p:grpSp>
      <p:sp>
        <p:nvSpPr>
          <p:cNvPr id="305" name="Google Shape;305;p13"/>
          <p:cNvSpPr/>
          <p:nvPr/>
        </p:nvSpPr>
        <p:spPr>
          <a:xfrm>
            <a:off x="8260597" y="2222287"/>
            <a:ext cx="3518115" cy="38840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14"/>
          <p:cNvSpPr txBox="1"/>
          <p:nvPr>
            <p:ph type="title"/>
          </p:nvPr>
        </p:nvSpPr>
        <p:spPr>
          <a:xfrm>
            <a:off x="810000" y="447188"/>
            <a:ext cx="10571998" cy="97045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100"/>
              <a:buFont typeface="Century Gothic"/>
              <a:buNone/>
            </a:pPr>
            <a:r>
              <a:rPr b="0" i="0" lang="it-IT" sz="3100" u="none" cap="none" strike="noStrike">
                <a:solidFill>
                  <a:schemeClr val="lt1"/>
                </a:solidFill>
                <a:latin typeface="Century Gothic"/>
                <a:ea typeface="Century Gothic"/>
                <a:cs typeface="Century Gothic"/>
                <a:sym typeface="Century Gothic"/>
              </a:rPr>
              <a:t>Text pre-processing</a:t>
            </a:r>
            <a:br>
              <a:rPr b="0" i="0" lang="it-IT" sz="3100" u="none" cap="none" strike="noStrike">
                <a:solidFill>
                  <a:schemeClr val="lt1"/>
                </a:solidFill>
                <a:latin typeface="Century Gothic"/>
                <a:ea typeface="Century Gothic"/>
                <a:cs typeface="Century Gothic"/>
                <a:sym typeface="Century Gothic"/>
              </a:rPr>
            </a:br>
            <a:r>
              <a:rPr b="0" i="0" lang="it-IT" sz="3100" u="none" cap="none" strike="noStrike">
                <a:solidFill>
                  <a:schemeClr val="lt1"/>
                </a:solidFill>
                <a:latin typeface="Century Gothic"/>
                <a:ea typeface="Century Gothic"/>
                <a:cs typeface="Century Gothic"/>
                <a:sym typeface="Century Gothic"/>
              </a:rPr>
              <a:t>[Module 2]</a:t>
            </a:r>
            <a:endParaRPr/>
          </a:p>
        </p:txBody>
      </p:sp>
      <p:grpSp>
        <p:nvGrpSpPr>
          <p:cNvPr id="312" name="Google Shape;312;p14"/>
          <p:cNvGrpSpPr/>
          <p:nvPr/>
        </p:nvGrpSpPr>
        <p:grpSpPr>
          <a:xfrm>
            <a:off x="810000" y="2501700"/>
            <a:ext cx="10571998" cy="3637875"/>
            <a:chOff x="0" y="444"/>
            <a:chExt cx="10571998" cy="3637875"/>
          </a:xfrm>
        </p:grpSpPr>
        <p:sp>
          <p:nvSpPr>
            <p:cNvPr id="313" name="Google Shape;313;p14"/>
            <p:cNvSpPr/>
            <p:nvPr/>
          </p:nvSpPr>
          <p:spPr>
            <a:xfrm>
              <a:off x="0" y="444"/>
              <a:ext cx="10571998" cy="1039393"/>
            </a:xfrm>
            <a:prstGeom prst="roundRect">
              <a:avLst>
                <a:gd fmla="val 10000" name="adj"/>
              </a:avLst>
            </a:prstGeom>
            <a:solidFill>
              <a:srgbClr val="F7D5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4"/>
            <p:cNvSpPr/>
            <p:nvPr/>
          </p:nvSpPr>
          <p:spPr>
            <a:xfrm>
              <a:off x="314416" y="234307"/>
              <a:ext cx="571666" cy="571666"/>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4"/>
            <p:cNvSpPr/>
            <p:nvPr/>
          </p:nvSpPr>
          <p:spPr>
            <a:xfrm>
              <a:off x="1200498" y="444"/>
              <a:ext cx="4757399" cy="103939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4"/>
            <p:cNvSpPr txBox="1"/>
            <p:nvPr/>
          </p:nvSpPr>
          <p:spPr>
            <a:xfrm>
              <a:off x="1200498" y="444"/>
              <a:ext cx="4757399" cy="1039393"/>
            </a:xfrm>
            <a:prstGeom prst="rect">
              <a:avLst/>
            </a:prstGeom>
            <a:noFill/>
            <a:ln>
              <a:noFill/>
            </a:ln>
          </p:spPr>
          <p:txBody>
            <a:bodyPr anchorCtr="0" anchor="ctr" bIns="110000" lIns="110000" spcFirstLastPara="1" rIns="110000" wrap="square" tIns="110000">
              <a:noAutofit/>
            </a:bodyPr>
            <a:lstStyle/>
            <a:p>
              <a:pPr indent="0" lvl="0" marL="0" marR="0" rtl="0" algn="l">
                <a:lnSpc>
                  <a:spcPct val="100000"/>
                </a:lnSpc>
                <a:spcBef>
                  <a:spcPts val="0"/>
                </a:spcBef>
                <a:spcAft>
                  <a:spcPts val="0"/>
                </a:spcAft>
                <a:buClr>
                  <a:schemeClr val="dk1"/>
                </a:buClr>
                <a:buSzPts val="2500"/>
                <a:buFont typeface="Century Gothic"/>
                <a:buNone/>
              </a:pPr>
              <a:r>
                <a:rPr b="1" i="0" lang="it-IT" sz="2500" u="none" cap="none" strike="noStrike">
                  <a:solidFill>
                    <a:schemeClr val="dk1"/>
                  </a:solidFill>
                  <a:latin typeface="Century Gothic"/>
                  <a:ea typeface="Century Gothic"/>
                  <a:cs typeface="Century Gothic"/>
                  <a:sym typeface="Century Gothic"/>
                </a:rPr>
                <a:t>Repeated Punctuation Tokenization</a:t>
              </a:r>
              <a:endParaRPr b="0" i="0" sz="2500" u="none" cap="none" strike="noStrike">
                <a:solidFill>
                  <a:schemeClr val="dk1"/>
                </a:solidFill>
                <a:latin typeface="Century Gothic"/>
                <a:ea typeface="Century Gothic"/>
                <a:cs typeface="Century Gothic"/>
                <a:sym typeface="Century Gothic"/>
              </a:endParaRPr>
            </a:p>
          </p:txBody>
        </p:sp>
        <p:sp>
          <p:nvSpPr>
            <p:cNvPr id="317" name="Google Shape;317;p14"/>
            <p:cNvSpPr/>
            <p:nvPr/>
          </p:nvSpPr>
          <p:spPr>
            <a:xfrm>
              <a:off x="5957898" y="444"/>
              <a:ext cx="4614099" cy="103939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4"/>
            <p:cNvSpPr txBox="1"/>
            <p:nvPr/>
          </p:nvSpPr>
          <p:spPr>
            <a:xfrm>
              <a:off x="5957898" y="444"/>
              <a:ext cx="4614099" cy="1039393"/>
            </a:xfrm>
            <a:prstGeom prst="rect">
              <a:avLst/>
            </a:prstGeom>
            <a:noFill/>
            <a:ln>
              <a:noFill/>
            </a:ln>
          </p:spPr>
          <p:txBody>
            <a:bodyPr anchorCtr="0" anchor="ctr" bIns="110000" lIns="110000" spcFirstLastPara="1" rIns="110000" wrap="square" tIns="110000">
              <a:noAutofit/>
            </a:bodyPr>
            <a:lstStyle/>
            <a:p>
              <a:pPr indent="0" lvl="0" marL="0" marR="0" rtl="0" algn="l">
                <a:lnSpc>
                  <a:spcPct val="100000"/>
                </a:lnSpc>
                <a:spcBef>
                  <a:spcPts val="0"/>
                </a:spcBef>
                <a:spcAft>
                  <a:spcPts val="0"/>
                </a:spcAft>
                <a:buClr>
                  <a:schemeClr val="dk1"/>
                </a:buClr>
                <a:buSzPts val="1700"/>
                <a:buFont typeface="Century Gothic"/>
                <a:buNone/>
              </a:pPr>
              <a:r>
                <a:rPr b="0" i="0" lang="it-IT" sz="1700" u="none" cap="none" strike="noStrike">
                  <a:solidFill>
                    <a:schemeClr val="dk1"/>
                  </a:solidFill>
                  <a:latin typeface="Century Gothic"/>
                  <a:ea typeface="Century Gothic"/>
                  <a:cs typeface="Century Gothic"/>
                  <a:sym typeface="Century Gothic"/>
                </a:rPr>
                <a:t>Replace multiple punctuation with tokens (multiple_exclamation, multiple_question, multiple_ellipsis).</a:t>
              </a:r>
              <a:endParaRPr b="0" i="0" sz="1700" u="none" cap="none" strike="noStrike">
                <a:solidFill>
                  <a:schemeClr val="dk1"/>
                </a:solidFill>
                <a:latin typeface="Century Gothic"/>
                <a:ea typeface="Century Gothic"/>
                <a:cs typeface="Century Gothic"/>
                <a:sym typeface="Century Gothic"/>
              </a:endParaRPr>
            </a:p>
          </p:txBody>
        </p:sp>
        <p:sp>
          <p:nvSpPr>
            <p:cNvPr id="319" name="Google Shape;319;p14"/>
            <p:cNvSpPr/>
            <p:nvPr/>
          </p:nvSpPr>
          <p:spPr>
            <a:xfrm>
              <a:off x="0" y="1299685"/>
              <a:ext cx="10571998" cy="1039393"/>
            </a:xfrm>
            <a:prstGeom prst="roundRect">
              <a:avLst>
                <a:gd fmla="val 10000" name="adj"/>
              </a:avLst>
            </a:prstGeom>
            <a:solidFill>
              <a:srgbClr val="F7D5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4"/>
            <p:cNvSpPr/>
            <p:nvPr/>
          </p:nvSpPr>
          <p:spPr>
            <a:xfrm>
              <a:off x="314416" y="1533548"/>
              <a:ext cx="571666" cy="571666"/>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4"/>
            <p:cNvSpPr/>
            <p:nvPr/>
          </p:nvSpPr>
          <p:spPr>
            <a:xfrm>
              <a:off x="1200498" y="1299685"/>
              <a:ext cx="4757399" cy="103939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4"/>
            <p:cNvSpPr txBox="1"/>
            <p:nvPr/>
          </p:nvSpPr>
          <p:spPr>
            <a:xfrm>
              <a:off x="1200498" y="1299685"/>
              <a:ext cx="4757399" cy="1039393"/>
            </a:xfrm>
            <a:prstGeom prst="rect">
              <a:avLst/>
            </a:prstGeom>
            <a:noFill/>
            <a:ln>
              <a:noFill/>
            </a:ln>
          </p:spPr>
          <p:txBody>
            <a:bodyPr anchorCtr="0" anchor="ctr" bIns="110000" lIns="110000" spcFirstLastPara="1" rIns="110000" wrap="square" tIns="110000">
              <a:noAutofit/>
            </a:bodyPr>
            <a:lstStyle/>
            <a:p>
              <a:pPr indent="0" lvl="0" marL="0" marR="0" rtl="0" algn="l">
                <a:lnSpc>
                  <a:spcPct val="100000"/>
                </a:lnSpc>
                <a:spcBef>
                  <a:spcPts val="0"/>
                </a:spcBef>
                <a:spcAft>
                  <a:spcPts val="0"/>
                </a:spcAft>
                <a:buClr>
                  <a:schemeClr val="dk1"/>
                </a:buClr>
                <a:buSzPts val="2500"/>
                <a:buFont typeface="Century Gothic"/>
                <a:buNone/>
              </a:pPr>
              <a:r>
                <a:rPr b="1" i="0" lang="it-IT" sz="2500" u="none" cap="none" strike="noStrike">
                  <a:solidFill>
                    <a:schemeClr val="dk1"/>
                  </a:solidFill>
                  <a:latin typeface="Century Gothic"/>
                  <a:ea typeface="Century Gothic"/>
                  <a:cs typeface="Century Gothic"/>
                  <a:sym typeface="Century Gothic"/>
                </a:rPr>
                <a:t>Neutral Punctuation Removal</a:t>
              </a:r>
              <a:endParaRPr b="0" i="0" sz="2500" u="none" cap="none" strike="noStrike">
                <a:solidFill>
                  <a:schemeClr val="dk1"/>
                </a:solidFill>
                <a:latin typeface="Century Gothic"/>
                <a:ea typeface="Century Gothic"/>
                <a:cs typeface="Century Gothic"/>
                <a:sym typeface="Century Gothic"/>
              </a:endParaRPr>
            </a:p>
          </p:txBody>
        </p:sp>
        <p:sp>
          <p:nvSpPr>
            <p:cNvPr id="323" name="Google Shape;323;p14"/>
            <p:cNvSpPr/>
            <p:nvPr/>
          </p:nvSpPr>
          <p:spPr>
            <a:xfrm>
              <a:off x="5957898" y="1299685"/>
              <a:ext cx="4614099" cy="103939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4"/>
            <p:cNvSpPr txBox="1"/>
            <p:nvPr/>
          </p:nvSpPr>
          <p:spPr>
            <a:xfrm>
              <a:off x="5957898" y="1299685"/>
              <a:ext cx="4614099" cy="1039393"/>
            </a:xfrm>
            <a:prstGeom prst="rect">
              <a:avLst/>
            </a:prstGeom>
            <a:noFill/>
            <a:ln>
              <a:noFill/>
            </a:ln>
          </p:spPr>
          <p:txBody>
            <a:bodyPr anchorCtr="0" anchor="ctr" bIns="110000" lIns="110000" spcFirstLastPara="1" rIns="110000" wrap="square" tIns="110000">
              <a:noAutofit/>
            </a:bodyPr>
            <a:lstStyle/>
            <a:p>
              <a:pPr indent="0" lvl="0" marL="0" marR="0" rtl="0" algn="l">
                <a:lnSpc>
                  <a:spcPct val="100000"/>
                </a:lnSpc>
                <a:spcBef>
                  <a:spcPts val="0"/>
                </a:spcBef>
                <a:spcAft>
                  <a:spcPts val="0"/>
                </a:spcAft>
                <a:buClr>
                  <a:schemeClr val="dk1"/>
                </a:buClr>
                <a:buSzPts val="1700"/>
                <a:buFont typeface="Century Gothic"/>
                <a:buNone/>
              </a:pPr>
              <a:r>
                <a:rPr b="0" i="0" lang="it-IT" sz="1700" u="none" cap="none" strike="noStrike">
                  <a:solidFill>
                    <a:schemeClr val="dk1"/>
                  </a:solidFill>
                  <a:latin typeface="Century Gothic"/>
                  <a:ea typeface="Century Gothic"/>
                  <a:cs typeface="Century Gothic"/>
                  <a:sym typeface="Century Gothic"/>
                </a:rPr>
                <a:t>Remove [|,"], conditionally handle [.;:] based on context (e.g., decimals, emoticons).</a:t>
              </a:r>
              <a:endParaRPr b="0" i="0" sz="1700" u="none" cap="none" strike="noStrike">
                <a:solidFill>
                  <a:schemeClr val="dk1"/>
                </a:solidFill>
                <a:latin typeface="Century Gothic"/>
                <a:ea typeface="Century Gothic"/>
                <a:cs typeface="Century Gothic"/>
                <a:sym typeface="Century Gothic"/>
              </a:endParaRPr>
            </a:p>
          </p:txBody>
        </p:sp>
        <p:sp>
          <p:nvSpPr>
            <p:cNvPr id="325" name="Google Shape;325;p14"/>
            <p:cNvSpPr/>
            <p:nvPr/>
          </p:nvSpPr>
          <p:spPr>
            <a:xfrm>
              <a:off x="0" y="2598926"/>
              <a:ext cx="10571998" cy="1039393"/>
            </a:xfrm>
            <a:prstGeom prst="roundRect">
              <a:avLst>
                <a:gd fmla="val 10000" name="adj"/>
              </a:avLst>
            </a:prstGeom>
            <a:solidFill>
              <a:srgbClr val="F7D5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4"/>
            <p:cNvSpPr/>
            <p:nvPr/>
          </p:nvSpPr>
          <p:spPr>
            <a:xfrm>
              <a:off x="314416" y="2832790"/>
              <a:ext cx="571666" cy="571666"/>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4"/>
            <p:cNvSpPr/>
            <p:nvPr/>
          </p:nvSpPr>
          <p:spPr>
            <a:xfrm>
              <a:off x="1200498" y="2598926"/>
              <a:ext cx="4757399" cy="103939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4"/>
            <p:cNvSpPr txBox="1"/>
            <p:nvPr/>
          </p:nvSpPr>
          <p:spPr>
            <a:xfrm>
              <a:off x="1200498" y="2598926"/>
              <a:ext cx="4757399" cy="1039393"/>
            </a:xfrm>
            <a:prstGeom prst="rect">
              <a:avLst/>
            </a:prstGeom>
            <a:noFill/>
            <a:ln>
              <a:noFill/>
            </a:ln>
          </p:spPr>
          <p:txBody>
            <a:bodyPr anchorCtr="0" anchor="ctr" bIns="110000" lIns="110000" spcFirstLastPara="1" rIns="110000" wrap="square" tIns="110000">
              <a:noAutofit/>
            </a:bodyPr>
            <a:lstStyle/>
            <a:p>
              <a:pPr indent="0" lvl="0" marL="0" marR="0" rtl="0" algn="l">
                <a:lnSpc>
                  <a:spcPct val="100000"/>
                </a:lnSpc>
                <a:spcBef>
                  <a:spcPts val="0"/>
                </a:spcBef>
                <a:spcAft>
                  <a:spcPts val="0"/>
                </a:spcAft>
                <a:buClr>
                  <a:schemeClr val="dk1"/>
                </a:buClr>
                <a:buSzPts val="2500"/>
                <a:buFont typeface="Century Gothic"/>
                <a:buNone/>
              </a:pPr>
              <a:r>
                <a:rPr b="1" i="0" lang="it-IT" sz="2500" u="none" cap="none" strike="noStrike">
                  <a:solidFill>
                    <a:schemeClr val="dk1"/>
                  </a:solidFill>
                  <a:latin typeface="Century Gothic"/>
                  <a:ea typeface="Century Gothic"/>
                  <a:cs typeface="Century Gothic"/>
                  <a:sym typeface="Century Gothic"/>
                </a:rPr>
                <a:t>Emoji Encoding</a:t>
              </a:r>
              <a:endParaRPr b="0" i="0" sz="2500" u="none" cap="none" strike="noStrike">
                <a:solidFill>
                  <a:schemeClr val="dk1"/>
                </a:solidFill>
                <a:latin typeface="Century Gothic"/>
                <a:ea typeface="Century Gothic"/>
                <a:cs typeface="Century Gothic"/>
                <a:sym typeface="Century Gothic"/>
              </a:endParaRPr>
            </a:p>
          </p:txBody>
        </p:sp>
        <p:sp>
          <p:nvSpPr>
            <p:cNvPr id="329" name="Google Shape;329;p14"/>
            <p:cNvSpPr/>
            <p:nvPr/>
          </p:nvSpPr>
          <p:spPr>
            <a:xfrm>
              <a:off x="5957898" y="2598926"/>
              <a:ext cx="4614099" cy="103939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4"/>
            <p:cNvSpPr txBox="1"/>
            <p:nvPr/>
          </p:nvSpPr>
          <p:spPr>
            <a:xfrm>
              <a:off x="5957898" y="2598926"/>
              <a:ext cx="4614099" cy="1039393"/>
            </a:xfrm>
            <a:prstGeom prst="rect">
              <a:avLst/>
            </a:prstGeom>
            <a:noFill/>
            <a:ln>
              <a:noFill/>
            </a:ln>
          </p:spPr>
          <p:txBody>
            <a:bodyPr anchorCtr="0" anchor="ctr" bIns="110000" lIns="110000" spcFirstLastPara="1" rIns="110000" wrap="square" tIns="110000">
              <a:noAutofit/>
            </a:bodyPr>
            <a:lstStyle/>
            <a:p>
              <a:pPr indent="0" lvl="0" marL="0" marR="0" rtl="0" algn="l">
                <a:lnSpc>
                  <a:spcPct val="100000"/>
                </a:lnSpc>
                <a:spcBef>
                  <a:spcPts val="0"/>
                </a:spcBef>
                <a:spcAft>
                  <a:spcPts val="0"/>
                </a:spcAft>
                <a:buClr>
                  <a:schemeClr val="dk1"/>
                </a:buClr>
                <a:buSzPts val="1700"/>
                <a:buFont typeface="Century Gothic"/>
                <a:buNone/>
              </a:pPr>
              <a:r>
                <a:rPr b="0" i="0" lang="it-IT" sz="1700" u="none" cap="none" strike="noStrike">
                  <a:solidFill>
                    <a:schemeClr val="dk1"/>
                  </a:solidFill>
                  <a:latin typeface="Century Gothic"/>
                  <a:ea typeface="Century Gothic"/>
                  <a:cs typeface="Century Gothic"/>
                  <a:sym typeface="Century Gothic"/>
                </a:rPr>
                <a:t>Translate emojis into single-term tokens using underscores (e.g., smiling_face).</a:t>
              </a:r>
              <a:endParaRPr b="0" i="0" sz="1700" u="none" cap="none" strike="noStrike">
                <a:solidFill>
                  <a:schemeClr val="dk1"/>
                </a:solidFill>
                <a:latin typeface="Century Gothic"/>
                <a:ea typeface="Century Gothic"/>
                <a:cs typeface="Century Gothic"/>
                <a:sym typeface="Century Gothic"/>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15"/>
          <p:cNvSpPr txBox="1"/>
          <p:nvPr>
            <p:ph type="title"/>
          </p:nvPr>
        </p:nvSpPr>
        <p:spPr>
          <a:xfrm>
            <a:off x="810000" y="447188"/>
            <a:ext cx="10571998" cy="97045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100"/>
              <a:buFont typeface="Century Gothic"/>
              <a:buNone/>
            </a:pPr>
            <a:r>
              <a:rPr b="0" i="0" lang="it-IT" sz="3100" u="none" cap="none" strike="noStrike">
                <a:solidFill>
                  <a:schemeClr val="lt1"/>
                </a:solidFill>
                <a:latin typeface="Century Gothic"/>
                <a:ea typeface="Century Gothic"/>
                <a:cs typeface="Century Gothic"/>
                <a:sym typeface="Century Gothic"/>
              </a:rPr>
              <a:t>Text pre-processing</a:t>
            </a:r>
            <a:br>
              <a:rPr b="0" i="0" lang="it-IT" sz="3100" u="none" cap="none" strike="noStrike">
                <a:solidFill>
                  <a:schemeClr val="lt1"/>
                </a:solidFill>
                <a:latin typeface="Century Gothic"/>
                <a:ea typeface="Century Gothic"/>
                <a:cs typeface="Century Gothic"/>
                <a:sym typeface="Century Gothic"/>
              </a:rPr>
            </a:br>
            <a:r>
              <a:rPr b="0" i="0" lang="it-IT" sz="3100" u="none" cap="none" strike="noStrike">
                <a:solidFill>
                  <a:schemeClr val="lt1"/>
                </a:solidFill>
                <a:latin typeface="Century Gothic"/>
                <a:ea typeface="Century Gothic"/>
                <a:cs typeface="Century Gothic"/>
                <a:sym typeface="Century Gothic"/>
              </a:rPr>
              <a:t>[Module 3]</a:t>
            </a:r>
            <a:endParaRPr/>
          </a:p>
        </p:txBody>
      </p:sp>
      <p:grpSp>
        <p:nvGrpSpPr>
          <p:cNvPr id="337" name="Google Shape;337;p15"/>
          <p:cNvGrpSpPr/>
          <p:nvPr/>
        </p:nvGrpSpPr>
        <p:grpSpPr>
          <a:xfrm>
            <a:off x="2197574" y="2286034"/>
            <a:ext cx="7796848" cy="3942529"/>
            <a:chOff x="1387574" y="1754"/>
            <a:chExt cx="7796848" cy="3942529"/>
          </a:xfrm>
        </p:grpSpPr>
        <p:sp>
          <p:nvSpPr>
            <p:cNvPr id="338" name="Google Shape;338;p15"/>
            <p:cNvSpPr/>
            <p:nvPr/>
          </p:nvSpPr>
          <p:spPr>
            <a:xfrm>
              <a:off x="5164173" y="1682588"/>
              <a:ext cx="2680166" cy="637757"/>
            </a:xfrm>
            <a:custGeom>
              <a:rect b="b" l="l" r="r" t="t"/>
              <a:pathLst>
                <a:path extrusionOk="0" h="120000" w="120000">
                  <a:moveTo>
                    <a:pt x="0" y="0"/>
                  </a:moveTo>
                  <a:lnTo>
                    <a:pt x="0" y="81777"/>
                  </a:lnTo>
                  <a:lnTo>
                    <a:pt x="120000" y="81777"/>
                  </a:lnTo>
                  <a:lnTo>
                    <a:pt x="120000" y="120000"/>
                  </a:lnTo>
                </a:path>
              </a:pathLst>
            </a:custGeom>
            <a:noFill/>
            <a:ln cap="rnd" cmpd="sng" w="15875">
              <a:solidFill>
                <a:srgbClr val="580000"/>
              </a:solidFill>
              <a:prstDash val="solid"/>
              <a:round/>
              <a:headEnd len="sm" w="sm" type="none"/>
              <a:tailEnd len="sm" w="sm" type="none"/>
            </a:ln>
          </p:spPr>
        </p:sp>
        <p:sp>
          <p:nvSpPr>
            <p:cNvPr id="339" name="Google Shape;339;p15"/>
            <p:cNvSpPr/>
            <p:nvPr/>
          </p:nvSpPr>
          <p:spPr>
            <a:xfrm>
              <a:off x="5118453" y="1682588"/>
              <a:ext cx="91440" cy="637757"/>
            </a:xfrm>
            <a:custGeom>
              <a:rect b="b" l="l" r="r" t="t"/>
              <a:pathLst>
                <a:path extrusionOk="0" h="120000" w="120000">
                  <a:moveTo>
                    <a:pt x="60000" y="0"/>
                  </a:moveTo>
                  <a:lnTo>
                    <a:pt x="60000" y="120000"/>
                  </a:lnTo>
                </a:path>
              </a:pathLst>
            </a:custGeom>
            <a:noFill/>
            <a:ln cap="rnd" cmpd="sng" w="15875">
              <a:solidFill>
                <a:srgbClr val="580000"/>
              </a:solidFill>
              <a:prstDash val="solid"/>
              <a:round/>
              <a:headEnd len="sm" w="sm" type="none"/>
              <a:tailEnd len="sm" w="sm" type="none"/>
            </a:ln>
          </p:spPr>
        </p:sp>
        <p:sp>
          <p:nvSpPr>
            <p:cNvPr id="340" name="Google Shape;340;p15"/>
            <p:cNvSpPr/>
            <p:nvPr/>
          </p:nvSpPr>
          <p:spPr>
            <a:xfrm>
              <a:off x="2484006" y="1682588"/>
              <a:ext cx="2680166" cy="637757"/>
            </a:xfrm>
            <a:custGeom>
              <a:rect b="b" l="l" r="r" t="t"/>
              <a:pathLst>
                <a:path extrusionOk="0" h="120000" w="120000">
                  <a:moveTo>
                    <a:pt x="120000" y="0"/>
                  </a:moveTo>
                  <a:lnTo>
                    <a:pt x="120000" y="81777"/>
                  </a:lnTo>
                  <a:lnTo>
                    <a:pt x="0" y="81777"/>
                  </a:lnTo>
                  <a:lnTo>
                    <a:pt x="0" y="120000"/>
                  </a:lnTo>
                </a:path>
              </a:pathLst>
            </a:custGeom>
            <a:noFill/>
            <a:ln cap="rnd" cmpd="sng" w="15875">
              <a:solidFill>
                <a:srgbClr val="580000"/>
              </a:solidFill>
              <a:prstDash val="solid"/>
              <a:round/>
              <a:headEnd len="sm" w="sm" type="none"/>
              <a:tailEnd len="sm" w="sm" type="none"/>
            </a:ln>
          </p:spPr>
        </p:sp>
        <p:sp>
          <p:nvSpPr>
            <p:cNvPr id="341" name="Google Shape;341;p15"/>
            <p:cNvSpPr/>
            <p:nvPr/>
          </p:nvSpPr>
          <p:spPr>
            <a:xfrm>
              <a:off x="3704329" y="1754"/>
              <a:ext cx="2919688" cy="1680834"/>
            </a:xfrm>
            <a:prstGeom prst="roundRect">
              <a:avLst>
                <a:gd fmla="val 10000" name="adj"/>
              </a:avLst>
            </a:prstGeom>
            <a:blipFill rotWithShape="1">
              <a:blip r:embed="rId3">
                <a:alphaModFix/>
              </a:blip>
              <a:tile algn="tl" flip="none" tx="0" sx="100000" ty="0" sy="100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5"/>
            <p:cNvSpPr/>
            <p:nvPr/>
          </p:nvSpPr>
          <p:spPr>
            <a:xfrm>
              <a:off x="3947980" y="233222"/>
              <a:ext cx="2919688" cy="1680834"/>
            </a:xfrm>
            <a:prstGeom prst="roundRect">
              <a:avLst>
                <a:gd fmla="val 10000" name="adj"/>
              </a:avLst>
            </a:prstGeom>
            <a:solidFill>
              <a:schemeClr val="lt1">
                <a:alpha val="89803"/>
              </a:schemeClr>
            </a:solidFill>
            <a:ln cap="rnd"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5"/>
            <p:cNvSpPr txBox="1"/>
            <p:nvPr/>
          </p:nvSpPr>
          <p:spPr>
            <a:xfrm>
              <a:off x="3997210" y="282452"/>
              <a:ext cx="2821228" cy="1582374"/>
            </a:xfrm>
            <a:prstGeom prst="rect">
              <a:avLst/>
            </a:prstGeom>
            <a:noFill/>
            <a:ln>
              <a:noFill/>
            </a:ln>
          </p:spPr>
          <p:txBody>
            <a:bodyPr anchorCtr="0" anchor="ctr" bIns="106675" lIns="106675" spcFirstLastPara="1" rIns="106675" wrap="square" tIns="106675">
              <a:noAutofit/>
            </a:bodyPr>
            <a:lstStyle/>
            <a:p>
              <a:pPr indent="0" lvl="0" marL="0" marR="0" rtl="0" algn="ctr">
                <a:lnSpc>
                  <a:spcPct val="90000"/>
                </a:lnSpc>
                <a:spcBef>
                  <a:spcPts val="0"/>
                </a:spcBef>
                <a:spcAft>
                  <a:spcPts val="0"/>
                </a:spcAft>
                <a:buClr>
                  <a:schemeClr val="dk1"/>
                </a:buClr>
                <a:buSzPts val="2800"/>
                <a:buFont typeface="Century Gothic"/>
                <a:buNone/>
              </a:pPr>
              <a:r>
                <a:rPr b="1" i="0" lang="it-IT" sz="2800" u="none" cap="none" strike="noStrike">
                  <a:solidFill>
                    <a:schemeClr val="dk1"/>
                  </a:solidFill>
                  <a:latin typeface="Century Gothic"/>
                  <a:ea typeface="Century Gothic"/>
                  <a:cs typeface="Century Gothic"/>
                  <a:sym typeface="Century Gothic"/>
                </a:rPr>
                <a:t>Lemmatization</a:t>
              </a:r>
              <a:endParaRPr/>
            </a:p>
          </p:txBody>
        </p:sp>
        <p:sp>
          <p:nvSpPr>
            <p:cNvPr id="344" name="Google Shape;344;p15"/>
            <p:cNvSpPr/>
            <p:nvPr/>
          </p:nvSpPr>
          <p:spPr>
            <a:xfrm>
              <a:off x="1387574" y="2320346"/>
              <a:ext cx="2192863" cy="1392468"/>
            </a:xfrm>
            <a:prstGeom prst="roundRect">
              <a:avLst>
                <a:gd fmla="val 10000" name="adj"/>
              </a:avLst>
            </a:prstGeom>
            <a:blipFill rotWithShape="1">
              <a:blip r:embed="rId3">
                <a:alphaModFix/>
              </a:blip>
              <a:tile algn="tl" flip="none" tx="0" sx="100000" ty="0" sy="100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5"/>
            <p:cNvSpPr/>
            <p:nvPr/>
          </p:nvSpPr>
          <p:spPr>
            <a:xfrm>
              <a:off x="1631226" y="2551815"/>
              <a:ext cx="2192863" cy="1392468"/>
            </a:xfrm>
            <a:prstGeom prst="roundRect">
              <a:avLst>
                <a:gd fmla="val 10000" name="adj"/>
              </a:avLst>
            </a:prstGeom>
            <a:solidFill>
              <a:schemeClr val="lt1">
                <a:alpha val="89803"/>
              </a:schemeClr>
            </a:solidFill>
            <a:ln cap="rnd"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5"/>
            <p:cNvSpPr txBox="1"/>
            <p:nvPr/>
          </p:nvSpPr>
          <p:spPr>
            <a:xfrm>
              <a:off x="1672010" y="2592599"/>
              <a:ext cx="2111295" cy="1310900"/>
            </a:xfrm>
            <a:prstGeom prst="rect">
              <a:avLst/>
            </a:prstGeom>
            <a:noFill/>
            <a:ln>
              <a:noFill/>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Clr>
                  <a:schemeClr val="dk1"/>
                </a:buClr>
                <a:buSzPts val="2100"/>
                <a:buFont typeface="Century Gothic"/>
                <a:buNone/>
              </a:pPr>
              <a:r>
                <a:rPr b="0" i="0" lang="it-IT" sz="2100" u="none" cap="none" strike="noStrike">
                  <a:solidFill>
                    <a:schemeClr val="dk1"/>
                  </a:solidFill>
                  <a:latin typeface="Century Gothic"/>
                  <a:ea typeface="Century Gothic"/>
                  <a:cs typeface="Century Gothic"/>
                  <a:sym typeface="Century Gothic"/>
                </a:rPr>
                <a:t>Correctness    + Completeness</a:t>
              </a:r>
              <a:endParaRPr b="0" i="0" sz="2100" u="none" cap="none" strike="noStrike">
                <a:solidFill>
                  <a:schemeClr val="dk1"/>
                </a:solidFill>
                <a:latin typeface="Century Gothic"/>
                <a:ea typeface="Century Gothic"/>
                <a:cs typeface="Century Gothic"/>
                <a:sym typeface="Century Gothic"/>
              </a:endParaRPr>
            </a:p>
          </p:txBody>
        </p:sp>
        <p:sp>
          <p:nvSpPr>
            <p:cNvPr id="347" name="Google Shape;347;p15"/>
            <p:cNvSpPr/>
            <p:nvPr/>
          </p:nvSpPr>
          <p:spPr>
            <a:xfrm>
              <a:off x="4067741" y="2320346"/>
              <a:ext cx="2192863" cy="1392468"/>
            </a:xfrm>
            <a:prstGeom prst="roundRect">
              <a:avLst>
                <a:gd fmla="val 10000" name="adj"/>
              </a:avLst>
            </a:prstGeom>
            <a:blipFill rotWithShape="1">
              <a:blip r:embed="rId3">
                <a:alphaModFix/>
              </a:blip>
              <a:tile algn="tl" flip="none" tx="0" sx="100000" ty="0" sy="100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5"/>
            <p:cNvSpPr/>
            <p:nvPr/>
          </p:nvSpPr>
          <p:spPr>
            <a:xfrm>
              <a:off x="4311392" y="2551815"/>
              <a:ext cx="2192863" cy="1392468"/>
            </a:xfrm>
            <a:prstGeom prst="roundRect">
              <a:avLst>
                <a:gd fmla="val 10000" name="adj"/>
              </a:avLst>
            </a:prstGeom>
            <a:solidFill>
              <a:schemeClr val="lt1">
                <a:alpha val="89803"/>
              </a:schemeClr>
            </a:solidFill>
            <a:ln cap="rnd"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5"/>
            <p:cNvSpPr txBox="1"/>
            <p:nvPr/>
          </p:nvSpPr>
          <p:spPr>
            <a:xfrm>
              <a:off x="4352176" y="2592599"/>
              <a:ext cx="2111295" cy="1310900"/>
            </a:xfrm>
            <a:prstGeom prst="rect">
              <a:avLst/>
            </a:prstGeom>
            <a:noFill/>
            <a:ln>
              <a:noFill/>
            </a:ln>
          </p:spPr>
          <p:txBody>
            <a:bodyPr anchorCtr="0" anchor="ctr" bIns="83800" lIns="83800" spcFirstLastPara="1" rIns="83800" wrap="square" tIns="83800">
              <a:noAutofit/>
            </a:bodyPr>
            <a:lstStyle/>
            <a:p>
              <a:pPr indent="0" lvl="0" marL="0" marR="0" rtl="0" algn="ctr">
                <a:lnSpc>
                  <a:spcPct val="90000"/>
                </a:lnSpc>
                <a:spcBef>
                  <a:spcPts val="0"/>
                </a:spcBef>
                <a:spcAft>
                  <a:spcPts val="0"/>
                </a:spcAft>
                <a:buClr>
                  <a:schemeClr val="dk1"/>
                </a:buClr>
                <a:buSzPts val="2200"/>
                <a:buFont typeface="Century Gothic"/>
                <a:buNone/>
              </a:pPr>
              <a:r>
                <a:rPr b="0" i="0" lang="it-IT" sz="2200" u="none" cap="none" strike="noStrike">
                  <a:solidFill>
                    <a:schemeClr val="dk1"/>
                  </a:solidFill>
                  <a:latin typeface="Century Gothic"/>
                  <a:ea typeface="Century Gothic"/>
                  <a:cs typeface="Century Gothic"/>
                  <a:sym typeface="Century Gothic"/>
                </a:rPr>
                <a:t>Small document collection</a:t>
              </a:r>
              <a:endParaRPr b="0" i="0" sz="2200" u="none" cap="none" strike="noStrike">
                <a:solidFill>
                  <a:schemeClr val="dk1"/>
                </a:solidFill>
                <a:latin typeface="Century Gothic"/>
                <a:ea typeface="Century Gothic"/>
                <a:cs typeface="Century Gothic"/>
                <a:sym typeface="Century Gothic"/>
              </a:endParaRPr>
            </a:p>
          </p:txBody>
        </p:sp>
        <p:sp>
          <p:nvSpPr>
            <p:cNvPr id="350" name="Google Shape;350;p15"/>
            <p:cNvSpPr/>
            <p:nvPr/>
          </p:nvSpPr>
          <p:spPr>
            <a:xfrm>
              <a:off x="6747908" y="2320346"/>
              <a:ext cx="2192863" cy="1392468"/>
            </a:xfrm>
            <a:prstGeom prst="roundRect">
              <a:avLst>
                <a:gd fmla="val 10000" name="adj"/>
              </a:avLst>
            </a:prstGeom>
            <a:blipFill rotWithShape="1">
              <a:blip r:embed="rId3">
                <a:alphaModFix/>
              </a:blip>
              <a:tile algn="tl" flip="none" tx="0" sx="100000" ty="0" sy="100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5"/>
            <p:cNvSpPr/>
            <p:nvPr/>
          </p:nvSpPr>
          <p:spPr>
            <a:xfrm>
              <a:off x="6991559" y="2551815"/>
              <a:ext cx="2192863" cy="1392468"/>
            </a:xfrm>
            <a:prstGeom prst="roundRect">
              <a:avLst>
                <a:gd fmla="val 10000" name="adj"/>
              </a:avLst>
            </a:prstGeom>
            <a:solidFill>
              <a:schemeClr val="lt1">
                <a:alpha val="89803"/>
              </a:schemeClr>
            </a:solidFill>
            <a:ln cap="rnd"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5"/>
            <p:cNvSpPr txBox="1"/>
            <p:nvPr/>
          </p:nvSpPr>
          <p:spPr>
            <a:xfrm>
              <a:off x="7032343" y="2592599"/>
              <a:ext cx="2111295" cy="1310900"/>
            </a:xfrm>
            <a:prstGeom prst="rect">
              <a:avLst/>
            </a:prstGeom>
            <a:noFill/>
            <a:ln>
              <a:noFill/>
            </a:ln>
          </p:spPr>
          <p:txBody>
            <a:bodyPr anchorCtr="0" anchor="ctr" bIns="83800" lIns="83800" spcFirstLastPara="1" rIns="83800" wrap="square" tIns="83800">
              <a:noAutofit/>
            </a:bodyPr>
            <a:lstStyle/>
            <a:p>
              <a:pPr indent="0" lvl="0" marL="0" marR="0" rtl="0" algn="ctr">
                <a:lnSpc>
                  <a:spcPct val="90000"/>
                </a:lnSpc>
                <a:spcBef>
                  <a:spcPts val="0"/>
                </a:spcBef>
                <a:spcAft>
                  <a:spcPts val="0"/>
                </a:spcAft>
                <a:buClr>
                  <a:schemeClr val="dk1"/>
                </a:buClr>
                <a:buSzPts val="2200"/>
                <a:buFont typeface="Century Gothic"/>
                <a:buNone/>
              </a:pPr>
              <a:r>
                <a:rPr b="0" i="1" lang="it-IT" sz="2200" u="none" cap="none" strike="noStrike">
                  <a:solidFill>
                    <a:schemeClr val="dk1"/>
                  </a:solidFill>
                  <a:latin typeface="Century Gothic"/>
                  <a:ea typeface="Century Gothic"/>
                  <a:cs typeface="Century Gothic"/>
                  <a:sym typeface="Century Gothic"/>
                </a:rPr>
                <a:t>Spacy</a:t>
              </a:r>
              <a:r>
                <a:rPr b="1" i="0" lang="it-IT" sz="2200" u="none" cap="none" strike="noStrike">
                  <a:solidFill>
                    <a:schemeClr val="dk1"/>
                  </a:solidFill>
                  <a:latin typeface="Century Gothic"/>
                  <a:ea typeface="Century Gothic"/>
                  <a:cs typeface="Century Gothic"/>
                  <a:sym typeface="Century Gothic"/>
                </a:rPr>
                <a:t> </a:t>
              </a:r>
              <a:r>
                <a:rPr b="0" i="0" lang="it-IT" sz="2200" u="none" cap="none" strike="noStrike">
                  <a:solidFill>
                    <a:schemeClr val="dk1"/>
                  </a:solidFill>
                  <a:latin typeface="Century Gothic"/>
                  <a:ea typeface="Century Gothic"/>
                  <a:cs typeface="Century Gothic"/>
                  <a:sym typeface="Century Gothic"/>
                </a:rPr>
                <a:t>library for integrated POS tagging.</a:t>
              </a:r>
              <a:endParaRPr b="0" i="0" sz="2200" u="none" cap="none" strike="noStrike">
                <a:solidFill>
                  <a:schemeClr val="dk1"/>
                </a:solidFill>
                <a:latin typeface="Century Gothic"/>
                <a:ea typeface="Century Gothic"/>
                <a:cs typeface="Century Gothic"/>
                <a:sym typeface="Century Gothic"/>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grpSp>
        <p:nvGrpSpPr>
          <p:cNvPr id="358" name="Google Shape;358;p16"/>
          <p:cNvGrpSpPr/>
          <p:nvPr/>
        </p:nvGrpSpPr>
        <p:grpSpPr>
          <a:xfrm>
            <a:off x="820000" y="2546163"/>
            <a:ext cx="10551997" cy="3391714"/>
            <a:chOff x="1288" y="122398"/>
            <a:chExt cx="10551997" cy="3391714"/>
          </a:xfrm>
        </p:grpSpPr>
        <p:sp>
          <p:nvSpPr>
            <p:cNvPr id="359" name="Google Shape;359;p16"/>
            <p:cNvSpPr/>
            <p:nvPr/>
          </p:nvSpPr>
          <p:spPr>
            <a:xfrm>
              <a:off x="1288" y="122398"/>
              <a:ext cx="3014856" cy="1507428"/>
            </a:xfrm>
            <a:prstGeom prst="roundRect">
              <a:avLst>
                <a:gd fmla="val 10000" name="adj"/>
              </a:avLst>
            </a:prstGeom>
            <a:blipFill rotWithShape="1">
              <a:blip r:embed="rId3">
                <a:alphaModFix/>
              </a:blip>
              <a:tile algn="tl" flip="none" tx="0" sx="100000" ty="0" sy="100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6"/>
            <p:cNvSpPr txBox="1"/>
            <p:nvPr/>
          </p:nvSpPr>
          <p:spPr>
            <a:xfrm>
              <a:off x="45439" y="166549"/>
              <a:ext cx="2926554" cy="1419126"/>
            </a:xfrm>
            <a:prstGeom prst="rect">
              <a:avLst/>
            </a:prstGeom>
            <a:noFill/>
            <a:ln>
              <a:noFill/>
            </a:ln>
          </p:spPr>
          <p:txBody>
            <a:bodyPr anchorCtr="0" anchor="ctr" bIns="59675" lIns="89525" spcFirstLastPara="1" rIns="89525" wrap="square" tIns="59675">
              <a:noAutofit/>
            </a:bodyPr>
            <a:lstStyle/>
            <a:p>
              <a:pPr indent="0" lvl="0" marL="0" marR="0" rtl="0" algn="ctr">
                <a:lnSpc>
                  <a:spcPct val="90000"/>
                </a:lnSpc>
                <a:spcBef>
                  <a:spcPts val="0"/>
                </a:spcBef>
                <a:spcAft>
                  <a:spcPts val="0"/>
                </a:spcAft>
                <a:buClr>
                  <a:schemeClr val="lt1"/>
                </a:buClr>
                <a:buSzPts val="4700"/>
                <a:buFont typeface="Century Gothic"/>
                <a:buNone/>
              </a:pPr>
              <a:r>
                <a:rPr b="1" i="0" lang="it-IT" sz="4700" u="none" cap="none" strike="noStrike">
                  <a:solidFill>
                    <a:schemeClr val="lt1"/>
                  </a:solidFill>
                  <a:latin typeface="Century Gothic"/>
                  <a:ea typeface="Century Gothic"/>
                  <a:cs typeface="Century Gothic"/>
                  <a:sym typeface="Century Gothic"/>
                </a:rPr>
                <a:t>Module 1 </a:t>
              </a:r>
              <a:endParaRPr b="1" i="0" sz="4700" u="none" cap="none" strike="noStrike">
                <a:solidFill>
                  <a:schemeClr val="lt1"/>
                </a:solidFill>
                <a:latin typeface="Century Gothic"/>
                <a:ea typeface="Century Gothic"/>
                <a:cs typeface="Century Gothic"/>
                <a:sym typeface="Century Gothic"/>
              </a:endParaRPr>
            </a:p>
          </p:txBody>
        </p:sp>
        <p:sp>
          <p:nvSpPr>
            <p:cNvPr id="361" name="Google Shape;361;p16"/>
            <p:cNvSpPr/>
            <p:nvPr/>
          </p:nvSpPr>
          <p:spPr>
            <a:xfrm>
              <a:off x="302774" y="1629826"/>
              <a:ext cx="301485" cy="1130571"/>
            </a:xfrm>
            <a:custGeom>
              <a:rect b="b" l="l" r="r" t="t"/>
              <a:pathLst>
                <a:path extrusionOk="0" h="120000" w="120000">
                  <a:moveTo>
                    <a:pt x="0" y="0"/>
                  </a:moveTo>
                  <a:lnTo>
                    <a:pt x="0" y="120000"/>
                  </a:lnTo>
                  <a:lnTo>
                    <a:pt x="120000" y="120000"/>
                  </a:lnTo>
                </a:path>
              </a:pathLst>
            </a:custGeom>
            <a:noFill/>
            <a:ln cap="rnd" cmpd="sng" w="44450">
              <a:solidFill>
                <a:srgbClr val="A0A0A0"/>
              </a:solidFill>
              <a:prstDash val="solid"/>
              <a:round/>
              <a:headEnd len="sm" w="sm" type="none"/>
              <a:tailEnd len="lg" w="lg" type="triangle"/>
            </a:ln>
          </p:spPr>
        </p:sp>
        <p:sp>
          <p:nvSpPr>
            <p:cNvPr id="362" name="Google Shape;362;p16"/>
            <p:cNvSpPr/>
            <p:nvPr/>
          </p:nvSpPr>
          <p:spPr>
            <a:xfrm>
              <a:off x="604259" y="2006684"/>
              <a:ext cx="2411885" cy="1507428"/>
            </a:xfrm>
            <a:prstGeom prst="roundRect">
              <a:avLst>
                <a:gd fmla="val 10000" name="adj"/>
              </a:avLst>
            </a:prstGeom>
            <a:solidFill>
              <a:schemeClr val="lt1">
                <a:alpha val="89803"/>
              </a:schemeClr>
            </a:solidFill>
            <a:ln cap="rnd"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6"/>
            <p:cNvSpPr txBox="1"/>
            <p:nvPr/>
          </p:nvSpPr>
          <p:spPr>
            <a:xfrm>
              <a:off x="648410" y="2050835"/>
              <a:ext cx="2323583" cy="1419126"/>
            </a:xfrm>
            <a:prstGeom prst="rect">
              <a:avLst/>
            </a:prstGeom>
            <a:noFill/>
            <a:ln>
              <a:noFill/>
            </a:ln>
          </p:spPr>
          <p:txBody>
            <a:bodyPr anchorCtr="0" anchor="ctr" bIns="31750" lIns="47625" spcFirstLastPara="1" rIns="47625" wrap="square" tIns="31750">
              <a:noAutofit/>
            </a:bodyPr>
            <a:lstStyle/>
            <a:p>
              <a:pPr indent="0" lvl="0" marL="0" marR="0" rtl="0" algn="ctr">
                <a:lnSpc>
                  <a:spcPct val="90000"/>
                </a:lnSpc>
                <a:spcBef>
                  <a:spcPts val="0"/>
                </a:spcBef>
                <a:spcAft>
                  <a:spcPts val="0"/>
                </a:spcAft>
                <a:buClr>
                  <a:schemeClr val="dk1"/>
                </a:buClr>
                <a:buSzPts val="2500"/>
                <a:buFont typeface="Century Gothic"/>
                <a:buNone/>
              </a:pPr>
              <a:r>
                <a:rPr b="0" i="0" lang="it-IT" sz="2500" u="none" cap="none" strike="noStrike">
                  <a:solidFill>
                    <a:schemeClr val="dk1"/>
                  </a:solidFill>
                  <a:latin typeface="Century Gothic"/>
                  <a:ea typeface="Century Gothic"/>
                  <a:cs typeface="Century Gothic"/>
                  <a:sym typeface="Century Gothic"/>
                </a:rPr>
                <a:t>Contexualized embeddings</a:t>
              </a:r>
              <a:endParaRPr b="0" i="0" sz="2500" u="none" cap="none" strike="noStrike">
                <a:solidFill>
                  <a:schemeClr val="dk1"/>
                </a:solidFill>
                <a:latin typeface="Century Gothic"/>
                <a:ea typeface="Century Gothic"/>
                <a:cs typeface="Century Gothic"/>
                <a:sym typeface="Century Gothic"/>
              </a:endParaRPr>
            </a:p>
          </p:txBody>
        </p:sp>
        <p:sp>
          <p:nvSpPr>
            <p:cNvPr id="364" name="Google Shape;364;p16"/>
            <p:cNvSpPr/>
            <p:nvPr/>
          </p:nvSpPr>
          <p:spPr>
            <a:xfrm>
              <a:off x="3769858" y="122398"/>
              <a:ext cx="3014856" cy="1507428"/>
            </a:xfrm>
            <a:prstGeom prst="roundRect">
              <a:avLst>
                <a:gd fmla="val 10000" name="adj"/>
              </a:avLst>
            </a:prstGeom>
            <a:blipFill rotWithShape="1">
              <a:blip r:embed="rId3">
                <a:alphaModFix/>
              </a:blip>
              <a:tile algn="tl" flip="none" tx="0" sx="100000" ty="0" sy="100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6"/>
            <p:cNvSpPr txBox="1"/>
            <p:nvPr/>
          </p:nvSpPr>
          <p:spPr>
            <a:xfrm>
              <a:off x="3814009" y="166549"/>
              <a:ext cx="2926554" cy="1419126"/>
            </a:xfrm>
            <a:prstGeom prst="rect">
              <a:avLst/>
            </a:prstGeom>
            <a:noFill/>
            <a:ln>
              <a:noFill/>
            </a:ln>
          </p:spPr>
          <p:txBody>
            <a:bodyPr anchorCtr="0" anchor="ctr" bIns="59675" lIns="89525" spcFirstLastPara="1" rIns="89525" wrap="square" tIns="59675">
              <a:noAutofit/>
            </a:bodyPr>
            <a:lstStyle/>
            <a:p>
              <a:pPr indent="0" lvl="0" marL="0" marR="0" rtl="0" algn="ctr">
                <a:lnSpc>
                  <a:spcPct val="90000"/>
                </a:lnSpc>
                <a:spcBef>
                  <a:spcPts val="0"/>
                </a:spcBef>
                <a:spcAft>
                  <a:spcPts val="0"/>
                </a:spcAft>
                <a:buClr>
                  <a:schemeClr val="lt1"/>
                </a:buClr>
                <a:buSzPts val="4700"/>
                <a:buFont typeface="Century Gothic"/>
                <a:buNone/>
              </a:pPr>
              <a:r>
                <a:rPr b="1" i="0" lang="it-IT" sz="4700" u="none" cap="none" strike="noStrike">
                  <a:solidFill>
                    <a:schemeClr val="lt1"/>
                  </a:solidFill>
                  <a:latin typeface="Century Gothic"/>
                  <a:ea typeface="Century Gothic"/>
                  <a:cs typeface="Century Gothic"/>
                  <a:sym typeface="Century Gothic"/>
                </a:rPr>
                <a:t>Module 2 </a:t>
              </a:r>
              <a:endParaRPr b="1" i="0" sz="4700" u="none" cap="none" strike="noStrike">
                <a:solidFill>
                  <a:schemeClr val="lt1"/>
                </a:solidFill>
                <a:latin typeface="Century Gothic"/>
                <a:ea typeface="Century Gothic"/>
                <a:cs typeface="Century Gothic"/>
                <a:sym typeface="Century Gothic"/>
              </a:endParaRPr>
            </a:p>
          </p:txBody>
        </p:sp>
        <p:sp>
          <p:nvSpPr>
            <p:cNvPr id="366" name="Google Shape;366;p16"/>
            <p:cNvSpPr/>
            <p:nvPr/>
          </p:nvSpPr>
          <p:spPr>
            <a:xfrm>
              <a:off x="4071344" y="1629826"/>
              <a:ext cx="301485" cy="1130571"/>
            </a:xfrm>
            <a:custGeom>
              <a:rect b="b" l="l" r="r" t="t"/>
              <a:pathLst>
                <a:path extrusionOk="0" h="120000" w="120000">
                  <a:moveTo>
                    <a:pt x="0" y="0"/>
                  </a:moveTo>
                  <a:lnTo>
                    <a:pt x="0" y="120000"/>
                  </a:lnTo>
                  <a:lnTo>
                    <a:pt x="120000" y="120000"/>
                  </a:lnTo>
                </a:path>
              </a:pathLst>
            </a:custGeom>
            <a:noFill/>
            <a:ln cap="rnd" cmpd="sng" w="44450">
              <a:solidFill>
                <a:srgbClr val="A0A0A0"/>
              </a:solidFill>
              <a:prstDash val="solid"/>
              <a:round/>
              <a:headEnd len="sm" w="sm" type="none"/>
              <a:tailEnd len="lg" w="lg" type="triangle"/>
            </a:ln>
          </p:spPr>
        </p:sp>
        <p:sp>
          <p:nvSpPr>
            <p:cNvPr id="367" name="Google Shape;367;p16"/>
            <p:cNvSpPr/>
            <p:nvPr/>
          </p:nvSpPr>
          <p:spPr>
            <a:xfrm>
              <a:off x="4372830" y="2006684"/>
              <a:ext cx="2411885" cy="1507428"/>
            </a:xfrm>
            <a:prstGeom prst="roundRect">
              <a:avLst>
                <a:gd fmla="val 10000" name="adj"/>
              </a:avLst>
            </a:prstGeom>
            <a:solidFill>
              <a:schemeClr val="lt1">
                <a:alpha val="89803"/>
              </a:schemeClr>
            </a:solidFill>
            <a:ln cap="rnd"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6"/>
            <p:cNvSpPr txBox="1"/>
            <p:nvPr/>
          </p:nvSpPr>
          <p:spPr>
            <a:xfrm>
              <a:off x="4416981" y="2050835"/>
              <a:ext cx="2323583" cy="1419126"/>
            </a:xfrm>
            <a:prstGeom prst="rect">
              <a:avLst/>
            </a:prstGeom>
            <a:noFill/>
            <a:ln>
              <a:noFill/>
            </a:ln>
          </p:spPr>
          <p:txBody>
            <a:bodyPr anchorCtr="0" anchor="ctr" bIns="31750" lIns="47625" spcFirstLastPara="1" rIns="47625" wrap="square" tIns="31750">
              <a:noAutofit/>
            </a:bodyPr>
            <a:lstStyle/>
            <a:p>
              <a:pPr indent="0" lvl="0" marL="0" marR="0" rtl="0" algn="ctr">
                <a:lnSpc>
                  <a:spcPct val="90000"/>
                </a:lnSpc>
                <a:spcBef>
                  <a:spcPts val="0"/>
                </a:spcBef>
                <a:spcAft>
                  <a:spcPts val="0"/>
                </a:spcAft>
                <a:buClr>
                  <a:schemeClr val="dk1"/>
                </a:buClr>
                <a:buSzPts val="2500"/>
                <a:buFont typeface="Century Gothic"/>
                <a:buNone/>
              </a:pPr>
              <a:r>
                <a:rPr b="0" i="0" lang="it-IT" sz="2500" u="none" cap="none" strike="noStrike">
                  <a:solidFill>
                    <a:schemeClr val="dk1"/>
                  </a:solidFill>
                  <a:latin typeface="Century Gothic"/>
                  <a:ea typeface="Century Gothic"/>
                  <a:cs typeface="Century Gothic"/>
                  <a:sym typeface="Century Gothic"/>
                </a:rPr>
                <a:t>Word2Vec embeddings</a:t>
              </a:r>
              <a:endParaRPr b="0" i="0" sz="2500" u="none" cap="none" strike="noStrike">
                <a:solidFill>
                  <a:schemeClr val="dk1"/>
                </a:solidFill>
                <a:latin typeface="Century Gothic"/>
                <a:ea typeface="Century Gothic"/>
                <a:cs typeface="Century Gothic"/>
                <a:sym typeface="Century Gothic"/>
              </a:endParaRPr>
            </a:p>
          </p:txBody>
        </p:sp>
        <p:sp>
          <p:nvSpPr>
            <p:cNvPr id="369" name="Google Shape;369;p16"/>
            <p:cNvSpPr/>
            <p:nvPr/>
          </p:nvSpPr>
          <p:spPr>
            <a:xfrm>
              <a:off x="7538429" y="122398"/>
              <a:ext cx="3014856" cy="1507428"/>
            </a:xfrm>
            <a:prstGeom prst="roundRect">
              <a:avLst>
                <a:gd fmla="val 10000" name="adj"/>
              </a:avLst>
            </a:prstGeom>
            <a:blipFill rotWithShape="1">
              <a:blip r:embed="rId3">
                <a:alphaModFix/>
              </a:blip>
              <a:tile algn="tl" flip="none" tx="0" sx="100000" ty="0" sy="100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6"/>
            <p:cNvSpPr txBox="1"/>
            <p:nvPr/>
          </p:nvSpPr>
          <p:spPr>
            <a:xfrm>
              <a:off x="7582580" y="166549"/>
              <a:ext cx="2926554" cy="1419126"/>
            </a:xfrm>
            <a:prstGeom prst="rect">
              <a:avLst/>
            </a:prstGeom>
            <a:noFill/>
            <a:ln>
              <a:noFill/>
            </a:ln>
          </p:spPr>
          <p:txBody>
            <a:bodyPr anchorCtr="0" anchor="ctr" bIns="59675" lIns="89525" spcFirstLastPara="1" rIns="89525" wrap="square" tIns="59675">
              <a:noAutofit/>
            </a:bodyPr>
            <a:lstStyle/>
            <a:p>
              <a:pPr indent="0" lvl="0" marL="0" marR="0" rtl="0" algn="ctr">
                <a:lnSpc>
                  <a:spcPct val="90000"/>
                </a:lnSpc>
                <a:spcBef>
                  <a:spcPts val="0"/>
                </a:spcBef>
                <a:spcAft>
                  <a:spcPts val="0"/>
                </a:spcAft>
                <a:buClr>
                  <a:schemeClr val="lt1"/>
                </a:buClr>
                <a:buSzPts val="4700"/>
                <a:buFont typeface="Century Gothic"/>
                <a:buNone/>
              </a:pPr>
              <a:r>
                <a:rPr b="1" i="0" lang="it-IT" sz="4700" u="none" cap="none" strike="noStrike">
                  <a:solidFill>
                    <a:schemeClr val="lt1"/>
                  </a:solidFill>
                  <a:latin typeface="Century Gothic"/>
                  <a:ea typeface="Century Gothic"/>
                  <a:cs typeface="Century Gothic"/>
                  <a:sym typeface="Century Gothic"/>
                </a:rPr>
                <a:t>Module 3 </a:t>
              </a:r>
              <a:endParaRPr b="1" i="0" sz="4700" u="none" cap="none" strike="noStrike">
                <a:solidFill>
                  <a:schemeClr val="lt1"/>
                </a:solidFill>
                <a:latin typeface="Century Gothic"/>
                <a:ea typeface="Century Gothic"/>
                <a:cs typeface="Century Gothic"/>
                <a:sym typeface="Century Gothic"/>
              </a:endParaRPr>
            </a:p>
          </p:txBody>
        </p:sp>
        <p:sp>
          <p:nvSpPr>
            <p:cNvPr id="371" name="Google Shape;371;p16"/>
            <p:cNvSpPr/>
            <p:nvPr/>
          </p:nvSpPr>
          <p:spPr>
            <a:xfrm>
              <a:off x="7839914" y="1629826"/>
              <a:ext cx="301485" cy="1130571"/>
            </a:xfrm>
            <a:custGeom>
              <a:rect b="b" l="l" r="r" t="t"/>
              <a:pathLst>
                <a:path extrusionOk="0" h="120000" w="120000">
                  <a:moveTo>
                    <a:pt x="0" y="0"/>
                  </a:moveTo>
                  <a:lnTo>
                    <a:pt x="0" y="120000"/>
                  </a:lnTo>
                  <a:lnTo>
                    <a:pt x="120000" y="120000"/>
                  </a:lnTo>
                </a:path>
              </a:pathLst>
            </a:custGeom>
            <a:noFill/>
            <a:ln cap="rnd" cmpd="sng" w="44450">
              <a:solidFill>
                <a:srgbClr val="A0A0A0"/>
              </a:solidFill>
              <a:prstDash val="solid"/>
              <a:round/>
              <a:headEnd len="sm" w="sm" type="none"/>
              <a:tailEnd len="lg" w="lg" type="triangle"/>
            </a:ln>
          </p:spPr>
        </p:sp>
        <p:sp>
          <p:nvSpPr>
            <p:cNvPr id="372" name="Google Shape;372;p16"/>
            <p:cNvSpPr/>
            <p:nvPr/>
          </p:nvSpPr>
          <p:spPr>
            <a:xfrm>
              <a:off x="8141400" y="2006684"/>
              <a:ext cx="2411885" cy="1507428"/>
            </a:xfrm>
            <a:prstGeom prst="roundRect">
              <a:avLst>
                <a:gd fmla="val 10000" name="adj"/>
              </a:avLst>
            </a:prstGeom>
            <a:solidFill>
              <a:schemeClr val="lt1">
                <a:alpha val="89803"/>
              </a:schemeClr>
            </a:solidFill>
            <a:ln cap="rnd"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6"/>
            <p:cNvSpPr txBox="1"/>
            <p:nvPr/>
          </p:nvSpPr>
          <p:spPr>
            <a:xfrm>
              <a:off x="8185551" y="2050835"/>
              <a:ext cx="2323583" cy="1419126"/>
            </a:xfrm>
            <a:prstGeom prst="rect">
              <a:avLst/>
            </a:prstGeom>
            <a:noFill/>
            <a:ln>
              <a:noFill/>
            </a:ln>
          </p:spPr>
          <p:txBody>
            <a:bodyPr anchorCtr="0" anchor="ctr" bIns="31750" lIns="47625" spcFirstLastPara="1" rIns="47625" wrap="square" tIns="31750">
              <a:noAutofit/>
            </a:bodyPr>
            <a:lstStyle/>
            <a:p>
              <a:pPr indent="0" lvl="0" marL="0" marR="0" rtl="0" algn="ctr">
                <a:lnSpc>
                  <a:spcPct val="90000"/>
                </a:lnSpc>
                <a:spcBef>
                  <a:spcPts val="0"/>
                </a:spcBef>
                <a:spcAft>
                  <a:spcPts val="0"/>
                </a:spcAft>
                <a:buClr>
                  <a:schemeClr val="dk1"/>
                </a:buClr>
                <a:buSzPts val="2500"/>
                <a:buFont typeface="Century Gothic"/>
                <a:buNone/>
              </a:pPr>
              <a:r>
                <a:rPr b="0" i="0" lang="it-IT" sz="2500" u="none" cap="none" strike="noStrike">
                  <a:solidFill>
                    <a:schemeClr val="dk1"/>
                  </a:solidFill>
                  <a:latin typeface="Century Gothic"/>
                  <a:ea typeface="Century Gothic"/>
                  <a:cs typeface="Century Gothic"/>
                  <a:sym typeface="Century Gothic"/>
                </a:rPr>
                <a:t>BoW and TF-IDF</a:t>
              </a:r>
              <a:endParaRPr b="0" i="0" sz="2500" u="none" cap="none" strike="noStrike">
                <a:solidFill>
                  <a:schemeClr val="dk1"/>
                </a:solidFill>
                <a:latin typeface="Century Gothic"/>
                <a:ea typeface="Century Gothic"/>
                <a:cs typeface="Century Gothic"/>
                <a:sym typeface="Century Gothic"/>
              </a:endParaRPr>
            </a:p>
          </p:txBody>
        </p:sp>
      </p:grpSp>
      <p:sp>
        <p:nvSpPr>
          <p:cNvPr id="374" name="Google Shape;374;p16"/>
          <p:cNvSpPr txBox="1"/>
          <p:nvPr>
            <p:ph type="title"/>
          </p:nvPr>
        </p:nvSpPr>
        <p:spPr>
          <a:xfrm>
            <a:off x="810000" y="447188"/>
            <a:ext cx="10571998" cy="97045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100"/>
              <a:buFont typeface="Century Gothic"/>
              <a:buNone/>
            </a:pPr>
            <a:r>
              <a:rPr b="0" i="0" lang="it-IT" sz="3100" u="none" cap="none" strike="noStrike">
                <a:solidFill>
                  <a:schemeClr val="lt1"/>
                </a:solidFill>
                <a:latin typeface="Century Gothic"/>
                <a:ea typeface="Century Gothic"/>
                <a:cs typeface="Century Gothic"/>
                <a:sym typeface="Century Gothic"/>
              </a:rPr>
              <a:t>Text pre-processing</a:t>
            </a:r>
            <a:br>
              <a:rPr b="0" i="0" lang="it-IT" sz="3100" u="none" cap="none" strike="noStrike">
                <a:solidFill>
                  <a:schemeClr val="lt1"/>
                </a:solidFill>
                <a:latin typeface="Century Gothic"/>
                <a:ea typeface="Century Gothic"/>
                <a:cs typeface="Century Gothic"/>
                <a:sym typeface="Century Gothic"/>
              </a:rPr>
            </a:br>
            <a:r>
              <a:rPr b="0" i="0" lang="it-IT" sz="3100" u="none" cap="none" strike="noStrike">
                <a:solidFill>
                  <a:schemeClr val="lt1"/>
                </a:solidFill>
                <a:latin typeface="Century Gothic"/>
                <a:ea typeface="Century Gothic"/>
                <a:cs typeface="Century Gothic"/>
                <a:sym typeface="Century Gothic"/>
              </a:rPr>
              <a:t>[Modules]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17"/>
          <p:cNvSpPr txBox="1"/>
          <p:nvPr>
            <p:ph type="title"/>
          </p:nvPr>
        </p:nvSpPr>
        <p:spPr>
          <a:xfrm>
            <a:off x="810000" y="447188"/>
            <a:ext cx="10571998" cy="97045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100"/>
              <a:buFont typeface="Century Gothic"/>
              <a:buNone/>
            </a:pPr>
            <a:r>
              <a:rPr b="0" i="0" lang="it-IT" sz="3100" u="none" cap="none" strike="noStrike">
                <a:solidFill>
                  <a:schemeClr val="lt1"/>
                </a:solidFill>
                <a:latin typeface="Century Gothic"/>
                <a:ea typeface="Century Gothic"/>
                <a:cs typeface="Century Gothic"/>
                <a:sym typeface="Century Gothic"/>
              </a:rPr>
              <a:t>Text pre-processing</a:t>
            </a:r>
            <a:br>
              <a:rPr b="0" i="0" lang="it-IT" sz="3100" u="none" cap="none" strike="noStrike">
                <a:solidFill>
                  <a:schemeClr val="lt1"/>
                </a:solidFill>
                <a:latin typeface="Century Gothic"/>
                <a:ea typeface="Century Gothic"/>
                <a:cs typeface="Century Gothic"/>
                <a:sym typeface="Century Gothic"/>
              </a:rPr>
            </a:br>
            <a:r>
              <a:rPr b="0" i="0" lang="it-IT" sz="3100" u="none" cap="none" strike="noStrike">
                <a:solidFill>
                  <a:schemeClr val="lt1"/>
                </a:solidFill>
                <a:latin typeface="Century Gothic"/>
                <a:ea typeface="Century Gothic"/>
                <a:cs typeface="Century Gothic"/>
                <a:sym typeface="Century Gothic"/>
              </a:rPr>
              <a:t>[Lowercasing and tokenization]</a:t>
            </a:r>
            <a:endParaRPr/>
          </a:p>
        </p:txBody>
      </p:sp>
      <p:grpSp>
        <p:nvGrpSpPr>
          <p:cNvPr id="380" name="Google Shape;380;p17"/>
          <p:cNvGrpSpPr/>
          <p:nvPr/>
        </p:nvGrpSpPr>
        <p:grpSpPr>
          <a:xfrm>
            <a:off x="818712" y="2518530"/>
            <a:ext cx="10554573" cy="3632959"/>
            <a:chOff x="0" y="1775"/>
            <a:chExt cx="10554573" cy="3632959"/>
          </a:xfrm>
        </p:grpSpPr>
        <p:sp>
          <p:nvSpPr>
            <p:cNvPr id="381" name="Google Shape;381;p17"/>
            <p:cNvSpPr/>
            <p:nvPr/>
          </p:nvSpPr>
          <p:spPr>
            <a:xfrm rot="5400000">
              <a:off x="6708341" y="-2789726"/>
              <a:ext cx="937537" cy="6754927"/>
            </a:xfrm>
            <a:prstGeom prst="round2SameRect">
              <a:avLst>
                <a:gd fmla="val 16667" name="adj1"/>
                <a:gd fmla="val 0" name="adj2"/>
              </a:avLst>
            </a:prstGeom>
            <a:solidFill>
              <a:srgbClr val="E0E0E0">
                <a:alpha val="89803"/>
              </a:srgbClr>
            </a:solidFill>
            <a:ln cap="rnd" cmpd="sng" w="15875">
              <a:solidFill>
                <a:srgbClr val="E0E0E0">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7"/>
            <p:cNvSpPr txBox="1"/>
            <p:nvPr/>
          </p:nvSpPr>
          <p:spPr>
            <a:xfrm>
              <a:off x="3799647" y="164735"/>
              <a:ext cx="6709160" cy="846003"/>
            </a:xfrm>
            <a:prstGeom prst="rect">
              <a:avLst/>
            </a:prstGeom>
            <a:noFill/>
            <a:ln>
              <a:noFill/>
            </a:ln>
          </p:spPr>
          <p:txBody>
            <a:bodyPr anchorCtr="0" anchor="ctr" bIns="36175" lIns="72375" spcFirstLastPara="1" rIns="72375" wrap="square" tIns="36175">
              <a:noAutofit/>
            </a:bodyPr>
            <a:lstStyle/>
            <a:p>
              <a:pPr indent="-171450" lvl="1" marL="171450" marR="0" rtl="0" algn="l">
                <a:lnSpc>
                  <a:spcPct val="90000"/>
                </a:lnSpc>
                <a:spcBef>
                  <a:spcPts val="0"/>
                </a:spcBef>
                <a:spcAft>
                  <a:spcPts val="0"/>
                </a:spcAft>
                <a:buClr>
                  <a:schemeClr val="dk1"/>
                </a:buClr>
                <a:buSzPts val="1900"/>
                <a:buFont typeface="Century Gothic"/>
                <a:buChar char="•"/>
              </a:pPr>
              <a:r>
                <a:rPr b="0" i="0" lang="it-IT" sz="1900" u="none" cap="none" strike="noStrike">
                  <a:solidFill>
                    <a:schemeClr val="dk1"/>
                  </a:solidFill>
                  <a:latin typeface="Century Gothic"/>
                  <a:ea typeface="Century Gothic"/>
                  <a:cs typeface="Century Gothic"/>
                  <a:sym typeface="Century Gothic"/>
                </a:rPr>
                <a:t>Case information preserved</a:t>
              </a:r>
              <a:endParaRPr b="0" i="0" sz="1900" u="none" cap="none" strike="noStrike">
                <a:solidFill>
                  <a:schemeClr val="dk1"/>
                </a:solidFill>
                <a:latin typeface="Century Gothic"/>
                <a:ea typeface="Century Gothic"/>
                <a:cs typeface="Century Gothic"/>
                <a:sym typeface="Century Gothic"/>
              </a:endParaRPr>
            </a:p>
            <a:p>
              <a:pPr indent="-171450" lvl="1" marL="171450" marR="0" rtl="0" algn="l">
                <a:lnSpc>
                  <a:spcPct val="90000"/>
                </a:lnSpc>
                <a:spcBef>
                  <a:spcPts val="285"/>
                </a:spcBef>
                <a:spcAft>
                  <a:spcPts val="0"/>
                </a:spcAft>
                <a:buClr>
                  <a:schemeClr val="dk1"/>
                </a:buClr>
                <a:buSzPts val="1900"/>
                <a:buFont typeface="Century Gothic"/>
                <a:buChar char="•"/>
              </a:pPr>
              <a:r>
                <a:rPr b="0" i="0" lang="it-IT" sz="1900" u="none" cap="none" strike="noStrike">
                  <a:solidFill>
                    <a:schemeClr val="dk1"/>
                  </a:solidFill>
                  <a:latin typeface="Century Gothic"/>
                  <a:ea typeface="Century Gothic"/>
                  <a:cs typeface="Century Gothic"/>
                  <a:sym typeface="Century Gothic"/>
                </a:rPr>
                <a:t>Tokenization handled by the model.</a:t>
              </a:r>
              <a:endParaRPr b="0" i="0" sz="1900" u="none" cap="none" strike="noStrike">
                <a:solidFill>
                  <a:schemeClr val="dk1"/>
                </a:solidFill>
                <a:latin typeface="Century Gothic"/>
                <a:ea typeface="Century Gothic"/>
                <a:cs typeface="Century Gothic"/>
                <a:sym typeface="Century Gothic"/>
              </a:endParaRPr>
            </a:p>
          </p:txBody>
        </p:sp>
        <p:sp>
          <p:nvSpPr>
            <p:cNvPr id="383" name="Google Shape;383;p17"/>
            <p:cNvSpPr/>
            <p:nvPr/>
          </p:nvSpPr>
          <p:spPr>
            <a:xfrm>
              <a:off x="0" y="1775"/>
              <a:ext cx="3799646" cy="1171922"/>
            </a:xfrm>
            <a:prstGeom prst="roundRect">
              <a:avLst>
                <a:gd fmla="val 16667" name="adj"/>
              </a:avLst>
            </a:prstGeom>
            <a:solidFill>
              <a:schemeClr val="accent3"/>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7"/>
            <p:cNvSpPr txBox="1"/>
            <p:nvPr/>
          </p:nvSpPr>
          <p:spPr>
            <a:xfrm>
              <a:off x="57209" y="58984"/>
              <a:ext cx="3685228" cy="1057504"/>
            </a:xfrm>
            <a:prstGeom prst="rect">
              <a:avLst/>
            </a:prstGeom>
            <a:noFill/>
            <a:ln>
              <a:noFill/>
            </a:ln>
          </p:spPr>
          <p:txBody>
            <a:bodyPr anchorCtr="0" anchor="ctr" bIns="62850" lIns="125725" spcFirstLastPara="1" rIns="125725" wrap="square" tIns="62850">
              <a:noAutofit/>
            </a:bodyPr>
            <a:lstStyle/>
            <a:p>
              <a:pPr indent="0" lvl="0" marL="0" marR="0" rtl="0" algn="ctr">
                <a:lnSpc>
                  <a:spcPct val="90000"/>
                </a:lnSpc>
                <a:spcBef>
                  <a:spcPts val="0"/>
                </a:spcBef>
                <a:spcAft>
                  <a:spcPts val="0"/>
                </a:spcAft>
                <a:buClr>
                  <a:schemeClr val="lt1"/>
                </a:buClr>
                <a:buSzPts val="3300"/>
                <a:buFont typeface="Century Gothic"/>
                <a:buNone/>
              </a:pPr>
              <a:r>
                <a:rPr b="1" i="0" lang="it-IT" sz="3300" u="none" cap="none" strike="noStrike">
                  <a:solidFill>
                    <a:schemeClr val="lt1"/>
                  </a:solidFill>
                  <a:latin typeface="Century Gothic"/>
                  <a:ea typeface="Century Gothic"/>
                  <a:cs typeface="Century Gothic"/>
                  <a:sym typeface="Century Gothic"/>
                </a:rPr>
                <a:t>Contextualized Embeddings</a:t>
              </a:r>
              <a:r>
                <a:rPr b="0" i="0" lang="it-IT" sz="3300" u="none" cap="none" strike="noStrike">
                  <a:solidFill>
                    <a:schemeClr val="lt1"/>
                  </a:solidFill>
                  <a:latin typeface="Century Gothic"/>
                  <a:ea typeface="Century Gothic"/>
                  <a:cs typeface="Century Gothic"/>
                  <a:sym typeface="Century Gothic"/>
                </a:rPr>
                <a:t> </a:t>
              </a:r>
              <a:endParaRPr b="0" i="0" sz="3300" u="none" cap="none" strike="noStrike">
                <a:solidFill>
                  <a:schemeClr val="lt1"/>
                </a:solidFill>
                <a:latin typeface="Century Gothic"/>
                <a:ea typeface="Century Gothic"/>
                <a:cs typeface="Century Gothic"/>
                <a:sym typeface="Century Gothic"/>
              </a:endParaRPr>
            </a:p>
          </p:txBody>
        </p:sp>
        <p:sp>
          <p:nvSpPr>
            <p:cNvPr id="385" name="Google Shape;385;p17"/>
            <p:cNvSpPr/>
            <p:nvPr/>
          </p:nvSpPr>
          <p:spPr>
            <a:xfrm rot="5400000">
              <a:off x="6708341" y="-1559208"/>
              <a:ext cx="937537" cy="6754927"/>
            </a:xfrm>
            <a:prstGeom prst="round2SameRect">
              <a:avLst>
                <a:gd fmla="val 16667" name="adj1"/>
                <a:gd fmla="val 0" name="adj2"/>
              </a:avLst>
            </a:prstGeom>
            <a:solidFill>
              <a:srgbClr val="E0E0E0">
                <a:alpha val="89803"/>
              </a:srgbClr>
            </a:solidFill>
            <a:ln cap="rnd" cmpd="sng" w="15875">
              <a:solidFill>
                <a:srgbClr val="E0E0E0">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7"/>
            <p:cNvSpPr txBox="1"/>
            <p:nvPr/>
          </p:nvSpPr>
          <p:spPr>
            <a:xfrm>
              <a:off x="3799647" y="1395253"/>
              <a:ext cx="6709160" cy="846003"/>
            </a:xfrm>
            <a:prstGeom prst="rect">
              <a:avLst/>
            </a:prstGeom>
            <a:noFill/>
            <a:ln>
              <a:noFill/>
            </a:ln>
          </p:spPr>
          <p:txBody>
            <a:bodyPr anchorCtr="0" anchor="ctr" bIns="36175" lIns="72375" spcFirstLastPara="1" rIns="72375" wrap="square" tIns="36175">
              <a:noAutofit/>
            </a:bodyPr>
            <a:lstStyle/>
            <a:p>
              <a:pPr indent="-171450" lvl="1" marL="171450" marR="0" rtl="0" algn="l">
                <a:lnSpc>
                  <a:spcPct val="90000"/>
                </a:lnSpc>
                <a:spcBef>
                  <a:spcPts val="0"/>
                </a:spcBef>
                <a:spcAft>
                  <a:spcPts val="0"/>
                </a:spcAft>
                <a:buClr>
                  <a:schemeClr val="dk1"/>
                </a:buClr>
                <a:buSzPts val="1900"/>
                <a:buFont typeface="Century Gothic"/>
                <a:buChar char="•"/>
              </a:pPr>
              <a:r>
                <a:rPr b="0" i="1" lang="it-IT" sz="1900" u="none" cap="none" strike="noStrike">
                  <a:solidFill>
                    <a:schemeClr val="dk1"/>
                  </a:solidFill>
                  <a:latin typeface="Century Gothic"/>
                  <a:ea typeface="Century Gothic"/>
                  <a:cs typeface="Century Gothic"/>
                  <a:sym typeface="Century Gothic"/>
                </a:rPr>
                <a:t>Nltk</a:t>
              </a:r>
              <a:r>
                <a:rPr b="0" i="0" lang="it-IT" sz="1900" u="none" cap="none" strike="noStrike">
                  <a:solidFill>
                    <a:schemeClr val="dk1"/>
                  </a:solidFill>
                  <a:latin typeface="Century Gothic"/>
                  <a:ea typeface="Century Gothic"/>
                  <a:cs typeface="Century Gothic"/>
                  <a:sym typeface="Century Gothic"/>
                </a:rPr>
                <a:t> library used</a:t>
              </a:r>
              <a:endParaRPr b="0" i="0" sz="1900" u="none" cap="none" strike="noStrike">
                <a:solidFill>
                  <a:schemeClr val="dk1"/>
                </a:solidFill>
                <a:latin typeface="Century Gothic"/>
                <a:ea typeface="Century Gothic"/>
                <a:cs typeface="Century Gothic"/>
                <a:sym typeface="Century Gothic"/>
              </a:endParaRPr>
            </a:p>
            <a:p>
              <a:pPr indent="-171450" lvl="1" marL="171450" marR="0" rtl="0" algn="l">
                <a:lnSpc>
                  <a:spcPct val="90000"/>
                </a:lnSpc>
                <a:spcBef>
                  <a:spcPts val="285"/>
                </a:spcBef>
                <a:spcAft>
                  <a:spcPts val="0"/>
                </a:spcAft>
                <a:buClr>
                  <a:schemeClr val="dk1"/>
                </a:buClr>
                <a:buSzPts val="1900"/>
                <a:buFont typeface="Century Gothic"/>
                <a:buChar char="•"/>
              </a:pPr>
              <a:r>
                <a:rPr b="0" i="0" lang="it-IT" sz="1900" u="none" cap="none" strike="noStrike">
                  <a:solidFill>
                    <a:schemeClr val="dk1"/>
                  </a:solidFill>
                  <a:latin typeface="Century Gothic"/>
                  <a:ea typeface="Century Gothic"/>
                  <a:cs typeface="Century Gothic"/>
                  <a:sym typeface="Century Gothic"/>
                </a:rPr>
                <a:t>Lowercasing and tokenization performed sequentially</a:t>
              </a:r>
              <a:endParaRPr b="0" i="0" sz="1900" u="none" cap="none" strike="noStrike">
                <a:solidFill>
                  <a:schemeClr val="dk1"/>
                </a:solidFill>
                <a:latin typeface="Century Gothic"/>
                <a:ea typeface="Century Gothic"/>
                <a:cs typeface="Century Gothic"/>
                <a:sym typeface="Century Gothic"/>
              </a:endParaRPr>
            </a:p>
          </p:txBody>
        </p:sp>
        <p:sp>
          <p:nvSpPr>
            <p:cNvPr id="387" name="Google Shape;387;p17"/>
            <p:cNvSpPr/>
            <p:nvPr/>
          </p:nvSpPr>
          <p:spPr>
            <a:xfrm>
              <a:off x="0" y="1232294"/>
              <a:ext cx="3799646" cy="1171922"/>
            </a:xfrm>
            <a:prstGeom prst="roundRect">
              <a:avLst>
                <a:gd fmla="val 16667" name="adj"/>
              </a:avLst>
            </a:prstGeom>
            <a:solidFill>
              <a:schemeClr val="accent3"/>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7"/>
            <p:cNvSpPr txBox="1"/>
            <p:nvPr/>
          </p:nvSpPr>
          <p:spPr>
            <a:xfrm>
              <a:off x="57209" y="1289503"/>
              <a:ext cx="3685228" cy="1057504"/>
            </a:xfrm>
            <a:prstGeom prst="rect">
              <a:avLst/>
            </a:prstGeom>
            <a:noFill/>
            <a:ln>
              <a:noFill/>
            </a:ln>
          </p:spPr>
          <p:txBody>
            <a:bodyPr anchorCtr="0" anchor="ctr" bIns="62850" lIns="125725" spcFirstLastPara="1" rIns="125725" wrap="square" tIns="62850">
              <a:noAutofit/>
            </a:bodyPr>
            <a:lstStyle/>
            <a:p>
              <a:pPr indent="0" lvl="0" marL="0" marR="0" rtl="0" algn="ctr">
                <a:lnSpc>
                  <a:spcPct val="90000"/>
                </a:lnSpc>
                <a:spcBef>
                  <a:spcPts val="0"/>
                </a:spcBef>
                <a:spcAft>
                  <a:spcPts val="0"/>
                </a:spcAft>
                <a:buClr>
                  <a:schemeClr val="lt1"/>
                </a:buClr>
                <a:buSzPts val="3300"/>
                <a:buFont typeface="Century Gothic"/>
                <a:buNone/>
              </a:pPr>
              <a:r>
                <a:rPr b="1" i="0" lang="it-IT" sz="3300" u="none" cap="none" strike="noStrike">
                  <a:solidFill>
                    <a:schemeClr val="lt1"/>
                  </a:solidFill>
                  <a:latin typeface="Century Gothic"/>
                  <a:ea typeface="Century Gothic"/>
                  <a:cs typeface="Century Gothic"/>
                  <a:sym typeface="Century Gothic"/>
                </a:rPr>
                <a:t>Word2Vec</a:t>
              </a:r>
              <a:endParaRPr b="0" i="0" sz="3300" u="none" cap="none" strike="noStrike">
                <a:solidFill>
                  <a:schemeClr val="lt1"/>
                </a:solidFill>
                <a:latin typeface="Century Gothic"/>
                <a:ea typeface="Century Gothic"/>
                <a:cs typeface="Century Gothic"/>
                <a:sym typeface="Century Gothic"/>
              </a:endParaRPr>
            </a:p>
          </p:txBody>
        </p:sp>
        <p:sp>
          <p:nvSpPr>
            <p:cNvPr id="389" name="Google Shape;389;p17"/>
            <p:cNvSpPr/>
            <p:nvPr/>
          </p:nvSpPr>
          <p:spPr>
            <a:xfrm rot="5400000">
              <a:off x="6708341" y="-328689"/>
              <a:ext cx="937537" cy="6754927"/>
            </a:xfrm>
            <a:prstGeom prst="round2SameRect">
              <a:avLst>
                <a:gd fmla="val 16667" name="adj1"/>
                <a:gd fmla="val 0" name="adj2"/>
              </a:avLst>
            </a:prstGeom>
            <a:solidFill>
              <a:srgbClr val="E0E0E0">
                <a:alpha val="89803"/>
              </a:srgbClr>
            </a:solidFill>
            <a:ln cap="rnd" cmpd="sng" w="15875">
              <a:solidFill>
                <a:srgbClr val="E0E0E0">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7"/>
            <p:cNvSpPr txBox="1"/>
            <p:nvPr/>
          </p:nvSpPr>
          <p:spPr>
            <a:xfrm>
              <a:off x="3799647" y="2625772"/>
              <a:ext cx="6709160" cy="846003"/>
            </a:xfrm>
            <a:prstGeom prst="rect">
              <a:avLst/>
            </a:prstGeom>
            <a:noFill/>
            <a:ln>
              <a:noFill/>
            </a:ln>
          </p:spPr>
          <p:txBody>
            <a:bodyPr anchorCtr="0" anchor="ctr" bIns="36175" lIns="72375" spcFirstLastPara="1" rIns="72375" wrap="square" tIns="36175">
              <a:noAutofit/>
            </a:bodyPr>
            <a:lstStyle/>
            <a:p>
              <a:pPr indent="-171450" lvl="1" marL="171450" marR="0" rtl="0" algn="l">
                <a:lnSpc>
                  <a:spcPct val="90000"/>
                </a:lnSpc>
                <a:spcBef>
                  <a:spcPts val="0"/>
                </a:spcBef>
                <a:spcAft>
                  <a:spcPts val="0"/>
                </a:spcAft>
                <a:buClr>
                  <a:schemeClr val="dk1"/>
                </a:buClr>
                <a:buSzPts val="1900"/>
                <a:buFont typeface="Century Gothic"/>
                <a:buChar char="•"/>
              </a:pPr>
              <a:r>
                <a:rPr b="0" i="1" lang="it-IT" sz="1900" u="none" cap="none" strike="noStrike">
                  <a:solidFill>
                    <a:schemeClr val="dk1"/>
                  </a:solidFill>
                  <a:latin typeface="Century Gothic"/>
                  <a:ea typeface="Century Gothic"/>
                  <a:cs typeface="Century Gothic"/>
                  <a:sym typeface="Century Gothic"/>
                </a:rPr>
                <a:t>Spacy</a:t>
              </a:r>
              <a:r>
                <a:rPr b="0" i="0" lang="it-IT" sz="1900" u="none" cap="none" strike="noStrike">
                  <a:solidFill>
                    <a:schemeClr val="dk1"/>
                  </a:solidFill>
                  <a:latin typeface="Century Gothic"/>
                  <a:ea typeface="Century Gothic"/>
                  <a:cs typeface="Century Gothic"/>
                  <a:sym typeface="Century Gothic"/>
                </a:rPr>
                <a:t> library used</a:t>
              </a:r>
              <a:endParaRPr b="0" i="0" sz="1900" u="none" cap="none" strike="noStrike">
                <a:solidFill>
                  <a:schemeClr val="dk1"/>
                </a:solidFill>
                <a:latin typeface="Century Gothic"/>
                <a:ea typeface="Century Gothic"/>
                <a:cs typeface="Century Gothic"/>
                <a:sym typeface="Century Gothic"/>
              </a:endParaRPr>
            </a:p>
            <a:p>
              <a:pPr indent="-171450" lvl="1" marL="171450" marR="0" rtl="0" algn="l">
                <a:lnSpc>
                  <a:spcPct val="90000"/>
                </a:lnSpc>
                <a:spcBef>
                  <a:spcPts val="285"/>
                </a:spcBef>
                <a:spcAft>
                  <a:spcPts val="0"/>
                </a:spcAft>
                <a:buClr>
                  <a:schemeClr val="dk1"/>
                </a:buClr>
                <a:buSzPts val="1900"/>
                <a:buFont typeface="Century Gothic"/>
                <a:buChar char="•"/>
              </a:pPr>
              <a:r>
                <a:rPr b="0" i="0" lang="it-IT" sz="1900" u="none" cap="none" strike="noStrike">
                  <a:solidFill>
                    <a:schemeClr val="dk1"/>
                  </a:solidFill>
                  <a:latin typeface="Century Gothic"/>
                  <a:ea typeface="Century Gothic"/>
                  <a:cs typeface="Century Gothic"/>
                  <a:sym typeface="Century Gothic"/>
                </a:rPr>
                <a:t>Automatic ower casing and prior to lemmatization</a:t>
              </a:r>
              <a:endParaRPr b="0" i="0" sz="1900" u="none" cap="none" strike="noStrike">
                <a:solidFill>
                  <a:schemeClr val="dk1"/>
                </a:solidFill>
                <a:latin typeface="Century Gothic"/>
                <a:ea typeface="Century Gothic"/>
                <a:cs typeface="Century Gothic"/>
                <a:sym typeface="Century Gothic"/>
              </a:endParaRPr>
            </a:p>
          </p:txBody>
        </p:sp>
        <p:sp>
          <p:nvSpPr>
            <p:cNvPr id="391" name="Google Shape;391;p17"/>
            <p:cNvSpPr/>
            <p:nvPr/>
          </p:nvSpPr>
          <p:spPr>
            <a:xfrm>
              <a:off x="0" y="2462812"/>
              <a:ext cx="3799646" cy="1171922"/>
            </a:xfrm>
            <a:prstGeom prst="roundRect">
              <a:avLst>
                <a:gd fmla="val 16667" name="adj"/>
              </a:avLst>
            </a:prstGeom>
            <a:solidFill>
              <a:schemeClr val="accent3"/>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7"/>
            <p:cNvSpPr txBox="1"/>
            <p:nvPr/>
          </p:nvSpPr>
          <p:spPr>
            <a:xfrm>
              <a:off x="57209" y="2520021"/>
              <a:ext cx="3685228" cy="1057504"/>
            </a:xfrm>
            <a:prstGeom prst="rect">
              <a:avLst/>
            </a:prstGeom>
            <a:noFill/>
            <a:ln>
              <a:noFill/>
            </a:ln>
          </p:spPr>
          <p:txBody>
            <a:bodyPr anchorCtr="0" anchor="ctr" bIns="62850" lIns="125725" spcFirstLastPara="1" rIns="125725" wrap="square" tIns="62850">
              <a:noAutofit/>
            </a:bodyPr>
            <a:lstStyle/>
            <a:p>
              <a:pPr indent="0" lvl="0" marL="0" marR="0" rtl="0" algn="ctr">
                <a:lnSpc>
                  <a:spcPct val="90000"/>
                </a:lnSpc>
                <a:spcBef>
                  <a:spcPts val="0"/>
                </a:spcBef>
                <a:spcAft>
                  <a:spcPts val="0"/>
                </a:spcAft>
                <a:buClr>
                  <a:schemeClr val="lt1"/>
                </a:buClr>
                <a:buSzPts val="3300"/>
                <a:buFont typeface="Century Gothic"/>
                <a:buNone/>
              </a:pPr>
              <a:r>
                <a:rPr b="1" i="0" lang="it-IT" sz="3300" u="none" cap="none" strike="noStrike">
                  <a:solidFill>
                    <a:schemeClr val="lt1"/>
                  </a:solidFill>
                  <a:latin typeface="Century Gothic"/>
                  <a:ea typeface="Century Gothic"/>
                  <a:cs typeface="Century Gothic"/>
                  <a:sym typeface="Century Gothic"/>
                </a:rPr>
                <a:t>BoW and TF-IDF</a:t>
              </a:r>
              <a:endParaRPr b="0" i="0" sz="3300" u="none" cap="none" strike="noStrike">
                <a:solidFill>
                  <a:schemeClr val="lt1"/>
                </a:solidFill>
                <a:latin typeface="Century Gothic"/>
                <a:ea typeface="Century Gothic"/>
                <a:cs typeface="Century Gothic"/>
                <a:sym typeface="Century Gothic"/>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18"/>
          <p:cNvSpPr txBox="1"/>
          <p:nvPr>
            <p:ph type="title"/>
          </p:nvPr>
        </p:nvSpPr>
        <p:spPr>
          <a:xfrm>
            <a:off x="810000" y="447188"/>
            <a:ext cx="10571998" cy="97045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100"/>
              <a:buFont typeface="Century Gothic"/>
              <a:buNone/>
            </a:pPr>
            <a:r>
              <a:rPr b="0" i="0" lang="it-IT" sz="3100" u="none" cap="none" strike="noStrike">
                <a:solidFill>
                  <a:schemeClr val="lt1"/>
                </a:solidFill>
                <a:latin typeface="Century Gothic"/>
                <a:ea typeface="Century Gothic"/>
                <a:cs typeface="Century Gothic"/>
                <a:sym typeface="Century Gothic"/>
              </a:rPr>
              <a:t>Text pre-processing</a:t>
            </a:r>
            <a:br>
              <a:rPr b="0" i="0" lang="it-IT" sz="3100" u="none" cap="none" strike="noStrike">
                <a:solidFill>
                  <a:schemeClr val="lt1"/>
                </a:solidFill>
                <a:latin typeface="Century Gothic"/>
                <a:ea typeface="Century Gothic"/>
                <a:cs typeface="Century Gothic"/>
                <a:sym typeface="Century Gothic"/>
              </a:rPr>
            </a:br>
            <a:r>
              <a:rPr b="0" i="0" lang="it-IT" sz="3100" u="none" cap="none" strike="noStrike">
                <a:solidFill>
                  <a:schemeClr val="lt1"/>
                </a:solidFill>
                <a:latin typeface="Century Gothic"/>
                <a:ea typeface="Century Gothic"/>
                <a:cs typeface="Century Gothic"/>
                <a:sym typeface="Century Gothic"/>
              </a:rPr>
              <a:t>[Stopwords removal]</a:t>
            </a:r>
            <a:endParaRPr/>
          </a:p>
        </p:txBody>
      </p:sp>
      <p:grpSp>
        <p:nvGrpSpPr>
          <p:cNvPr id="398" name="Google Shape;398;p18"/>
          <p:cNvGrpSpPr/>
          <p:nvPr/>
        </p:nvGrpSpPr>
        <p:grpSpPr>
          <a:xfrm>
            <a:off x="818712" y="2997235"/>
            <a:ext cx="10554574" cy="2752601"/>
            <a:chOff x="0" y="33"/>
            <a:chExt cx="10554574" cy="2752601"/>
          </a:xfrm>
        </p:grpSpPr>
        <p:sp>
          <p:nvSpPr>
            <p:cNvPr id="399" name="Google Shape;399;p18"/>
            <p:cNvSpPr/>
            <p:nvPr/>
          </p:nvSpPr>
          <p:spPr>
            <a:xfrm rot="5400000">
              <a:off x="6640017" y="-2706063"/>
              <a:ext cx="1074186" cy="6754927"/>
            </a:xfrm>
            <a:prstGeom prst="round2SameRect">
              <a:avLst>
                <a:gd fmla="val 16667" name="adj1"/>
                <a:gd fmla="val 0" name="adj2"/>
              </a:avLst>
            </a:prstGeom>
            <a:solidFill>
              <a:srgbClr val="E0E0E0">
                <a:alpha val="89803"/>
              </a:srgbClr>
            </a:solidFill>
            <a:ln cap="rnd" cmpd="sng" w="15875">
              <a:solidFill>
                <a:srgbClr val="E0E0E0">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8"/>
            <p:cNvSpPr txBox="1"/>
            <p:nvPr/>
          </p:nvSpPr>
          <p:spPr>
            <a:xfrm>
              <a:off x="3799647" y="186744"/>
              <a:ext cx="6702490" cy="969312"/>
            </a:xfrm>
            <a:prstGeom prst="rect">
              <a:avLst/>
            </a:prstGeom>
            <a:noFill/>
            <a:ln>
              <a:noFill/>
            </a:ln>
          </p:spPr>
          <p:txBody>
            <a:bodyPr anchorCtr="0" anchor="ctr" bIns="38100" lIns="76200" spcFirstLastPara="1" rIns="76200" wrap="square" tIns="38100">
              <a:noAutofit/>
            </a:bodyPr>
            <a:lstStyle/>
            <a:p>
              <a:pPr indent="-228600" lvl="1" marL="228600" marR="0" rtl="0" algn="l">
                <a:lnSpc>
                  <a:spcPct val="90000"/>
                </a:lnSpc>
                <a:spcBef>
                  <a:spcPts val="0"/>
                </a:spcBef>
                <a:spcAft>
                  <a:spcPts val="0"/>
                </a:spcAft>
                <a:buClr>
                  <a:schemeClr val="dk1"/>
                </a:buClr>
                <a:buSzPts val="2000"/>
                <a:buFont typeface="Century Gothic"/>
                <a:buChar char="•"/>
              </a:pPr>
              <a:r>
                <a:rPr b="0" i="0" lang="it-IT" sz="2000" u="none" cap="none" strike="noStrike">
                  <a:solidFill>
                    <a:schemeClr val="dk1"/>
                  </a:solidFill>
                  <a:latin typeface="Century Gothic"/>
                  <a:ea typeface="Century Gothic"/>
                  <a:cs typeface="Century Gothic"/>
                  <a:sym typeface="Century Gothic"/>
                </a:rPr>
                <a:t>NLTK </a:t>
              </a:r>
              <a:r>
                <a:rPr b="0" i="1" lang="it-IT" sz="2000" u="none" cap="none" strike="noStrike">
                  <a:solidFill>
                    <a:schemeClr val="dk1"/>
                  </a:solidFill>
                  <a:latin typeface="Century Gothic"/>
                  <a:ea typeface="Century Gothic"/>
                  <a:cs typeface="Century Gothic"/>
                  <a:sym typeface="Century Gothic"/>
                </a:rPr>
                <a:t>stopwords</a:t>
              </a:r>
              <a:r>
                <a:rPr b="0" i="0" lang="it-IT" sz="2000" u="none" cap="none" strike="noStrike">
                  <a:solidFill>
                    <a:schemeClr val="dk1"/>
                  </a:solidFill>
                  <a:latin typeface="Century Gothic"/>
                  <a:ea typeface="Century Gothic"/>
                  <a:cs typeface="Century Gothic"/>
                  <a:sym typeface="Century Gothic"/>
                </a:rPr>
                <a:t> method</a:t>
              </a:r>
              <a:endParaRPr b="0" i="0" sz="2000" u="none" cap="none" strike="noStrike">
                <a:solidFill>
                  <a:schemeClr val="dk1"/>
                </a:solidFill>
                <a:latin typeface="Century Gothic"/>
                <a:ea typeface="Century Gothic"/>
                <a:cs typeface="Century Gothic"/>
                <a:sym typeface="Century Gothic"/>
              </a:endParaRPr>
            </a:p>
            <a:p>
              <a:pPr indent="-228600" lvl="1" marL="228600" marR="0" rtl="0" algn="l">
                <a:lnSpc>
                  <a:spcPct val="90000"/>
                </a:lnSpc>
                <a:spcBef>
                  <a:spcPts val="300"/>
                </a:spcBef>
                <a:spcAft>
                  <a:spcPts val="0"/>
                </a:spcAft>
                <a:buClr>
                  <a:schemeClr val="dk1"/>
                </a:buClr>
                <a:buSzPts val="2000"/>
                <a:buFont typeface="Century Gothic"/>
                <a:buChar char="•"/>
              </a:pPr>
              <a:r>
                <a:rPr b="0" i="0" lang="it-IT" sz="2000" u="none" cap="none" strike="noStrike">
                  <a:solidFill>
                    <a:schemeClr val="dk1"/>
                  </a:solidFill>
                  <a:latin typeface="Century Gothic"/>
                  <a:ea typeface="Century Gothic"/>
                  <a:cs typeface="Century Gothic"/>
                  <a:sym typeface="Century Gothic"/>
                </a:rPr>
                <a:t>Beneficial due to sensitivity to high-frequency words</a:t>
              </a:r>
              <a:endParaRPr b="0" i="0" sz="2000" u="none" cap="none" strike="noStrike">
                <a:solidFill>
                  <a:schemeClr val="dk1"/>
                </a:solidFill>
                <a:latin typeface="Century Gothic"/>
                <a:ea typeface="Century Gothic"/>
                <a:cs typeface="Century Gothic"/>
                <a:sym typeface="Century Gothic"/>
              </a:endParaRPr>
            </a:p>
          </p:txBody>
        </p:sp>
        <p:sp>
          <p:nvSpPr>
            <p:cNvPr id="401" name="Google Shape;401;p18"/>
            <p:cNvSpPr/>
            <p:nvPr/>
          </p:nvSpPr>
          <p:spPr>
            <a:xfrm>
              <a:off x="0" y="33"/>
              <a:ext cx="3799646" cy="1342732"/>
            </a:xfrm>
            <a:prstGeom prst="roundRect">
              <a:avLst>
                <a:gd fmla="val 16667" name="adj"/>
              </a:avLst>
            </a:prstGeom>
            <a:solidFill>
              <a:schemeClr val="accent3"/>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8"/>
            <p:cNvSpPr txBox="1"/>
            <p:nvPr/>
          </p:nvSpPr>
          <p:spPr>
            <a:xfrm>
              <a:off x="65547" y="65580"/>
              <a:ext cx="3668552" cy="1211638"/>
            </a:xfrm>
            <a:prstGeom prst="rect">
              <a:avLst/>
            </a:prstGeom>
            <a:noFill/>
            <a:ln>
              <a:noFill/>
            </a:ln>
          </p:spPr>
          <p:txBody>
            <a:bodyPr anchorCtr="0" anchor="ctr" bIns="123825" lIns="247650" spcFirstLastPara="1" rIns="247650" wrap="square" tIns="123825">
              <a:noAutofit/>
            </a:bodyPr>
            <a:lstStyle/>
            <a:p>
              <a:pPr indent="0" lvl="0" marL="0" marR="0" rtl="0" algn="ctr">
                <a:lnSpc>
                  <a:spcPct val="90000"/>
                </a:lnSpc>
                <a:spcBef>
                  <a:spcPts val="0"/>
                </a:spcBef>
                <a:spcAft>
                  <a:spcPts val="0"/>
                </a:spcAft>
                <a:buClr>
                  <a:schemeClr val="lt1"/>
                </a:buClr>
                <a:buSzPts val="6500"/>
                <a:buFont typeface="Century Gothic"/>
                <a:buNone/>
              </a:pPr>
              <a:r>
                <a:rPr b="1" i="0" lang="it-IT" sz="6500" u="none" cap="none" strike="noStrike">
                  <a:solidFill>
                    <a:schemeClr val="lt1"/>
                  </a:solidFill>
                  <a:latin typeface="Century Gothic"/>
                  <a:ea typeface="Century Gothic"/>
                  <a:cs typeface="Century Gothic"/>
                  <a:sym typeface="Century Gothic"/>
                </a:rPr>
                <a:t>BoW</a:t>
              </a:r>
              <a:endParaRPr b="0" i="0" sz="6500" u="none" cap="none" strike="noStrike">
                <a:solidFill>
                  <a:schemeClr val="lt1"/>
                </a:solidFill>
                <a:latin typeface="Century Gothic"/>
                <a:ea typeface="Century Gothic"/>
                <a:cs typeface="Century Gothic"/>
                <a:sym typeface="Century Gothic"/>
              </a:endParaRPr>
            </a:p>
          </p:txBody>
        </p:sp>
        <p:sp>
          <p:nvSpPr>
            <p:cNvPr id="403" name="Google Shape;403;p18"/>
            <p:cNvSpPr/>
            <p:nvPr/>
          </p:nvSpPr>
          <p:spPr>
            <a:xfrm rot="5400000">
              <a:off x="6640017" y="-1296194"/>
              <a:ext cx="1074186" cy="6754927"/>
            </a:xfrm>
            <a:prstGeom prst="round2SameRect">
              <a:avLst>
                <a:gd fmla="val 16667" name="adj1"/>
                <a:gd fmla="val 0" name="adj2"/>
              </a:avLst>
            </a:prstGeom>
            <a:solidFill>
              <a:srgbClr val="E0E0E0">
                <a:alpha val="89803"/>
              </a:srgbClr>
            </a:solidFill>
            <a:ln cap="rnd" cmpd="sng" w="15875">
              <a:solidFill>
                <a:srgbClr val="E0E0E0">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8"/>
            <p:cNvSpPr txBox="1"/>
            <p:nvPr/>
          </p:nvSpPr>
          <p:spPr>
            <a:xfrm>
              <a:off x="3799647" y="1596613"/>
              <a:ext cx="6702490" cy="969312"/>
            </a:xfrm>
            <a:prstGeom prst="rect">
              <a:avLst/>
            </a:prstGeom>
            <a:noFill/>
            <a:ln>
              <a:noFill/>
            </a:ln>
          </p:spPr>
          <p:txBody>
            <a:bodyPr anchorCtr="0" anchor="ctr" bIns="38100" lIns="76200" spcFirstLastPara="1" rIns="76200" wrap="square" tIns="38100">
              <a:noAutofit/>
            </a:bodyPr>
            <a:lstStyle/>
            <a:p>
              <a:pPr indent="-228600" lvl="1" marL="228600" marR="0" rtl="0" algn="l">
                <a:lnSpc>
                  <a:spcPct val="90000"/>
                </a:lnSpc>
                <a:spcBef>
                  <a:spcPts val="0"/>
                </a:spcBef>
                <a:spcAft>
                  <a:spcPts val="0"/>
                </a:spcAft>
                <a:buClr>
                  <a:schemeClr val="dk1"/>
                </a:buClr>
                <a:buSzPts val="2000"/>
                <a:buFont typeface="Century Gothic"/>
                <a:buChar char="•"/>
              </a:pPr>
              <a:r>
                <a:rPr b="0" i="1" lang="it-IT" sz="2000" u="none" cap="none" strike="noStrike">
                  <a:solidFill>
                    <a:schemeClr val="dk1"/>
                  </a:solidFill>
                  <a:latin typeface="Century Gothic"/>
                  <a:ea typeface="Century Gothic"/>
                  <a:cs typeface="Century Gothic"/>
                  <a:sym typeface="Century Gothic"/>
                </a:rPr>
                <a:t>stop_words </a:t>
              </a:r>
              <a:r>
                <a:rPr b="0" i="0" lang="it-IT" sz="2000" u="none" cap="none" strike="noStrike">
                  <a:solidFill>
                    <a:schemeClr val="dk1"/>
                  </a:solidFill>
                  <a:latin typeface="Century Gothic"/>
                  <a:ea typeface="Century Gothic"/>
                  <a:cs typeface="Century Gothic"/>
                  <a:sym typeface="Century Gothic"/>
                </a:rPr>
                <a:t>argument within the vectorizer</a:t>
              </a:r>
              <a:endParaRPr b="0" i="0" sz="2000" u="none" cap="none" strike="noStrike">
                <a:solidFill>
                  <a:schemeClr val="dk1"/>
                </a:solidFill>
                <a:latin typeface="Century Gothic"/>
                <a:ea typeface="Century Gothic"/>
                <a:cs typeface="Century Gothic"/>
                <a:sym typeface="Century Gothic"/>
              </a:endParaRPr>
            </a:p>
            <a:p>
              <a:pPr indent="-228600" lvl="1" marL="228600" marR="0" rtl="0" algn="l">
                <a:lnSpc>
                  <a:spcPct val="90000"/>
                </a:lnSpc>
                <a:spcBef>
                  <a:spcPts val="300"/>
                </a:spcBef>
                <a:spcAft>
                  <a:spcPts val="0"/>
                </a:spcAft>
                <a:buClr>
                  <a:schemeClr val="dk1"/>
                </a:buClr>
                <a:buSzPts val="2000"/>
                <a:buFont typeface="Century Gothic"/>
                <a:buChar char="•"/>
              </a:pPr>
              <a:r>
                <a:rPr b="0" i="0" lang="it-IT" sz="2000" u="none" cap="none" strike="noStrike">
                  <a:solidFill>
                    <a:schemeClr val="dk1"/>
                  </a:solidFill>
                  <a:latin typeface="Century Gothic"/>
                  <a:ea typeface="Century Gothic"/>
                  <a:cs typeface="Century Gothic"/>
                  <a:sym typeface="Century Gothic"/>
                </a:rPr>
                <a:t>Robust to stopwords, but still preferable to reduce dimensionality</a:t>
              </a:r>
              <a:endParaRPr b="0" i="0" sz="2000" u="none" cap="none" strike="noStrike">
                <a:solidFill>
                  <a:schemeClr val="dk1"/>
                </a:solidFill>
                <a:latin typeface="Century Gothic"/>
                <a:ea typeface="Century Gothic"/>
                <a:cs typeface="Century Gothic"/>
                <a:sym typeface="Century Gothic"/>
              </a:endParaRPr>
            </a:p>
          </p:txBody>
        </p:sp>
        <p:sp>
          <p:nvSpPr>
            <p:cNvPr id="405" name="Google Shape;405;p18"/>
            <p:cNvSpPr/>
            <p:nvPr/>
          </p:nvSpPr>
          <p:spPr>
            <a:xfrm>
              <a:off x="0" y="1409902"/>
              <a:ext cx="3799646" cy="1342732"/>
            </a:xfrm>
            <a:prstGeom prst="roundRect">
              <a:avLst>
                <a:gd fmla="val 16667" name="adj"/>
              </a:avLst>
            </a:prstGeom>
            <a:solidFill>
              <a:schemeClr val="accent3"/>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8"/>
            <p:cNvSpPr txBox="1"/>
            <p:nvPr/>
          </p:nvSpPr>
          <p:spPr>
            <a:xfrm>
              <a:off x="65547" y="1475449"/>
              <a:ext cx="3668552" cy="1211638"/>
            </a:xfrm>
            <a:prstGeom prst="rect">
              <a:avLst/>
            </a:prstGeom>
            <a:noFill/>
            <a:ln>
              <a:noFill/>
            </a:ln>
          </p:spPr>
          <p:txBody>
            <a:bodyPr anchorCtr="0" anchor="ctr" bIns="123825" lIns="247650" spcFirstLastPara="1" rIns="247650" wrap="square" tIns="123825">
              <a:noAutofit/>
            </a:bodyPr>
            <a:lstStyle/>
            <a:p>
              <a:pPr indent="0" lvl="0" marL="0" marR="0" rtl="0" algn="ctr">
                <a:lnSpc>
                  <a:spcPct val="90000"/>
                </a:lnSpc>
                <a:spcBef>
                  <a:spcPts val="0"/>
                </a:spcBef>
                <a:spcAft>
                  <a:spcPts val="0"/>
                </a:spcAft>
                <a:buClr>
                  <a:schemeClr val="lt1"/>
                </a:buClr>
                <a:buSzPts val="6500"/>
                <a:buFont typeface="Century Gothic"/>
                <a:buNone/>
              </a:pPr>
              <a:r>
                <a:rPr b="1" i="0" lang="it-IT" sz="6500" u="none" cap="none" strike="noStrike">
                  <a:solidFill>
                    <a:schemeClr val="lt1"/>
                  </a:solidFill>
                  <a:latin typeface="Century Gothic"/>
                  <a:ea typeface="Century Gothic"/>
                  <a:cs typeface="Century Gothic"/>
                  <a:sym typeface="Century Gothic"/>
                </a:rPr>
                <a:t>TF-IDF</a:t>
              </a:r>
              <a:endParaRPr b="0" i="0" sz="6500" u="none" cap="none" strike="noStrike">
                <a:solidFill>
                  <a:schemeClr val="lt1"/>
                </a:solidFill>
                <a:latin typeface="Century Gothic"/>
                <a:ea typeface="Century Gothic"/>
                <a:cs typeface="Century Gothic"/>
                <a:sym typeface="Century Gothic"/>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19"/>
          <p:cNvSpPr txBox="1"/>
          <p:nvPr>
            <p:ph type="title"/>
          </p:nvPr>
        </p:nvSpPr>
        <p:spPr>
          <a:xfrm>
            <a:off x="810000" y="447188"/>
            <a:ext cx="10571998" cy="97045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100"/>
              <a:buFont typeface="Century Gothic"/>
              <a:buNone/>
            </a:pPr>
            <a:r>
              <a:rPr b="0" i="0" lang="it-IT" sz="3100" u="none" cap="none" strike="noStrike">
                <a:solidFill>
                  <a:schemeClr val="lt1"/>
                </a:solidFill>
                <a:latin typeface="Century Gothic"/>
                <a:ea typeface="Century Gothic"/>
                <a:cs typeface="Century Gothic"/>
                <a:sym typeface="Century Gothic"/>
              </a:rPr>
              <a:t>Text pre-processing</a:t>
            </a:r>
            <a:br>
              <a:rPr b="0" i="0" lang="it-IT" sz="3100" u="none" cap="none" strike="noStrike">
                <a:solidFill>
                  <a:schemeClr val="lt1"/>
                </a:solidFill>
                <a:latin typeface="Century Gothic"/>
                <a:ea typeface="Century Gothic"/>
                <a:cs typeface="Century Gothic"/>
                <a:sym typeface="Century Gothic"/>
              </a:rPr>
            </a:br>
            <a:r>
              <a:rPr b="0" i="0" lang="it-IT" sz="3100" u="none" cap="none" strike="noStrike">
                <a:solidFill>
                  <a:schemeClr val="lt1"/>
                </a:solidFill>
                <a:latin typeface="Century Gothic"/>
                <a:ea typeface="Century Gothic"/>
                <a:cs typeface="Century Gothic"/>
                <a:sym typeface="Century Gothic"/>
              </a:rPr>
              <a:t>[Embedding exploration: word2vec]</a:t>
            </a:r>
            <a:endParaRPr/>
          </a:p>
        </p:txBody>
      </p:sp>
      <p:pic>
        <p:nvPicPr>
          <p:cNvPr id="412" name="Google Shape;412;p19"/>
          <p:cNvPicPr preferRelativeResize="0"/>
          <p:nvPr/>
        </p:nvPicPr>
        <p:blipFill rotWithShape="1">
          <a:blip r:embed="rId3">
            <a:alphaModFix/>
          </a:blip>
          <a:srcRect b="0" l="0" r="0" t="0"/>
          <a:stretch/>
        </p:blipFill>
        <p:spPr>
          <a:xfrm>
            <a:off x="2590151" y="2042160"/>
            <a:ext cx="7011698" cy="449428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
          <p:cNvSpPr txBox="1"/>
          <p:nvPr>
            <p:ph type="title"/>
          </p:nvPr>
        </p:nvSpPr>
        <p:spPr>
          <a:xfrm>
            <a:off x="810000" y="447188"/>
            <a:ext cx="10571998" cy="9704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4000"/>
              <a:buFont typeface="Century Gothic"/>
              <a:buNone/>
            </a:pPr>
            <a:r>
              <a:rPr lang="it-IT"/>
              <a:t>Outline</a:t>
            </a:r>
            <a:endParaRPr/>
          </a:p>
        </p:txBody>
      </p:sp>
      <p:sp>
        <p:nvSpPr>
          <p:cNvPr id="150" name="Google Shape;150;p2"/>
          <p:cNvSpPr txBox="1"/>
          <p:nvPr>
            <p:ph idx="2" type="body"/>
          </p:nvPr>
        </p:nvSpPr>
        <p:spPr>
          <a:xfrm>
            <a:off x="838200" y="2222287"/>
            <a:ext cx="5181600" cy="3638764"/>
          </a:xfrm>
          <a:prstGeom prst="rect">
            <a:avLst/>
          </a:prstGeom>
          <a:noFill/>
          <a:ln>
            <a:noFill/>
          </a:ln>
        </p:spPr>
        <p:txBody>
          <a:bodyPr anchorCtr="0" anchor="ctr" bIns="45700" lIns="91425" spcFirstLastPara="1" rIns="91425" wrap="square" tIns="45700">
            <a:normAutofit/>
          </a:bodyPr>
          <a:lstStyle/>
          <a:p>
            <a:pPr indent="-342900" lvl="0" marL="342900" rtl="0" algn="l">
              <a:spcBef>
                <a:spcPts val="0"/>
              </a:spcBef>
              <a:spcAft>
                <a:spcPts val="0"/>
              </a:spcAft>
              <a:buSzPts val="1440"/>
              <a:buChar char="🞆"/>
            </a:pPr>
            <a:r>
              <a:rPr lang="it-IT"/>
              <a:t>Introduction</a:t>
            </a:r>
            <a:endParaRPr/>
          </a:p>
          <a:p>
            <a:pPr indent="-342900" lvl="0" marL="342900" rtl="0" algn="l">
              <a:spcBef>
                <a:spcPts val="960"/>
              </a:spcBef>
              <a:spcAft>
                <a:spcPts val="0"/>
              </a:spcAft>
              <a:buSzPts val="1440"/>
              <a:buChar char="🞆"/>
            </a:pPr>
            <a:r>
              <a:rPr lang="it-IT"/>
              <a:t>EDA</a:t>
            </a:r>
            <a:endParaRPr/>
          </a:p>
          <a:p>
            <a:pPr indent="-342900" lvl="0" marL="342900" rtl="0" algn="l">
              <a:spcBef>
                <a:spcPts val="960"/>
              </a:spcBef>
              <a:spcAft>
                <a:spcPts val="0"/>
              </a:spcAft>
              <a:buSzPts val="1440"/>
              <a:buChar char="🞆"/>
            </a:pPr>
            <a:r>
              <a:rPr lang="it-IT"/>
              <a:t>Dataset cleansing</a:t>
            </a:r>
            <a:endParaRPr/>
          </a:p>
          <a:p>
            <a:pPr indent="-342900" lvl="0" marL="342900" rtl="0" algn="l">
              <a:spcBef>
                <a:spcPts val="960"/>
              </a:spcBef>
              <a:spcAft>
                <a:spcPts val="0"/>
              </a:spcAft>
              <a:buSzPts val="1440"/>
              <a:buChar char="🞆"/>
            </a:pPr>
            <a:r>
              <a:rPr lang="it-IT"/>
              <a:t>Text preprocessing</a:t>
            </a:r>
            <a:endParaRPr/>
          </a:p>
          <a:p>
            <a:pPr indent="-342900" lvl="0" marL="342900" rtl="0" algn="l">
              <a:spcBef>
                <a:spcPts val="960"/>
              </a:spcBef>
              <a:spcAft>
                <a:spcPts val="0"/>
              </a:spcAft>
              <a:buSzPts val="1440"/>
              <a:buChar char="🞆"/>
            </a:pPr>
            <a:r>
              <a:rPr lang="it-IT"/>
              <a:t>Feature extraction</a:t>
            </a:r>
            <a:endParaRPr/>
          </a:p>
          <a:p>
            <a:pPr indent="-342900" lvl="0" marL="342900" rtl="0" algn="l">
              <a:spcBef>
                <a:spcPts val="960"/>
              </a:spcBef>
              <a:spcAft>
                <a:spcPts val="0"/>
              </a:spcAft>
              <a:buSzPts val="1440"/>
              <a:buChar char="🞆"/>
            </a:pPr>
            <a:r>
              <a:rPr lang="it-IT"/>
              <a:t>Text classification task</a:t>
            </a:r>
            <a:endParaRPr/>
          </a:p>
          <a:p>
            <a:pPr indent="-342900" lvl="0" marL="342900" rtl="0" algn="l">
              <a:spcBef>
                <a:spcPts val="960"/>
              </a:spcBef>
              <a:spcAft>
                <a:spcPts val="0"/>
              </a:spcAft>
              <a:buSzPts val="1440"/>
              <a:buChar char="🞆"/>
            </a:pPr>
            <a:r>
              <a:rPr lang="it-IT"/>
              <a:t>Topic modeling task</a:t>
            </a:r>
            <a:endParaRPr/>
          </a:p>
          <a:p>
            <a:pPr indent="-342900" lvl="0" marL="342900" rtl="0" algn="l">
              <a:spcBef>
                <a:spcPts val="960"/>
              </a:spcBef>
              <a:spcAft>
                <a:spcPts val="0"/>
              </a:spcAft>
              <a:buSzPts val="1440"/>
              <a:buChar char="🞆"/>
            </a:pPr>
            <a:r>
              <a:rPr lang="it-IT"/>
              <a:t>Conclusions and future perspectives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20"/>
          <p:cNvSpPr txBox="1"/>
          <p:nvPr>
            <p:ph type="title"/>
          </p:nvPr>
        </p:nvSpPr>
        <p:spPr>
          <a:xfrm>
            <a:off x="810000" y="447188"/>
            <a:ext cx="10571998" cy="9704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4000"/>
              <a:buFont typeface="Century Gothic"/>
              <a:buNone/>
            </a:pPr>
            <a:r>
              <a:rPr lang="it-IT"/>
              <a:t>Outline</a:t>
            </a:r>
            <a:endParaRPr/>
          </a:p>
        </p:txBody>
      </p:sp>
      <p:sp>
        <p:nvSpPr>
          <p:cNvPr id="418" name="Google Shape;418;p20"/>
          <p:cNvSpPr txBox="1"/>
          <p:nvPr>
            <p:ph idx="2" type="body"/>
          </p:nvPr>
        </p:nvSpPr>
        <p:spPr>
          <a:xfrm>
            <a:off x="838200" y="2222287"/>
            <a:ext cx="5181600" cy="3638764"/>
          </a:xfrm>
          <a:prstGeom prst="rect">
            <a:avLst/>
          </a:prstGeom>
          <a:noFill/>
          <a:ln>
            <a:noFill/>
          </a:ln>
        </p:spPr>
        <p:txBody>
          <a:bodyPr anchorCtr="0" anchor="ctr" bIns="45700" lIns="91425" spcFirstLastPara="1" rIns="91425" wrap="square" tIns="45700">
            <a:normAutofit/>
          </a:bodyPr>
          <a:lstStyle/>
          <a:p>
            <a:pPr indent="-342900" lvl="0" marL="342900" rtl="0" algn="l">
              <a:spcBef>
                <a:spcPts val="0"/>
              </a:spcBef>
              <a:spcAft>
                <a:spcPts val="0"/>
              </a:spcAft>
              <a:buSzPts val="1440"/>
              <a:buChar char="🞆"/>
            </a:pPr>
            <a:r>
              <a:rPr lang="it-IT">
                <a:solidFill>
                  <a:schemeClr val="lt2"/>
                </a:solidFill>
              </a:rPr>
              <a:t>Introduction</a:t>
            </a:r>
            <a:endParaRPr>
              <a:solidFill>
                <a:schemeClr val="lt2"/>
              </a:solidFill>
            </a:endParaRPr>
          </a:p>
          <a:p>
            <a:pPr indent="-342900" lvl="0" marL="342900" rtl="0" algn="l">
              <a:spcBef>
                <a:spcPts val="960"/>
              </a:spcBef>
              <a:spcAft>
                <a:spcPts val="0"/>
              </a:spcAft>
              <a:buSzPts val="1440"/>
              <a:buChar char="🞆"/>
            </a:pPr>
            <a:r>
              <a:rPr lang="it-IT">
                <a:solidFill>
                  <a:schemeClr val="lt2"/>
                </a:solidFill>
              </a:rPr>
              <a:t>EDA</a:t>
            </a:r>
            <a:endParaRPr/>
          </a:p>
          <a:p>
            <a:pPr indent="-342900" lvl="0" marL="342900" rtl="0" algn="l">
              <a:spcBef>
                <a:spcPts val="960"/>
              </a:spcBef>
              <a:spcAft>
                <a:spcPts val="0"/>
              </a:spcAft>
              <a:buSzPts val="1440"/>
              <a:buChar char="🞆"/>
            </a:pPr>
            <a:r>
              <a:rPr lang="it-IT">
                <a:solidFill>
                  <a:schemeClr val="lt2"/>
                </a:solidFill>
              </a:rPr>
              <a:t>Dataset cleansing</a:t>
            </a:r>
            <a:endParaRPr>
              <a:solidFill>
                <a:schemeClr val="lt2"/>
              </a:solidFill>
            </a:endParaRPr>
          </a:p>
          <a:p>
            <a:pPr indent="-342900" lvl="0" marL="342900" rtl="0" algn="l">
              <a:spcBef>
                <a:spcPts val="960"/>
              </a:spcBef>
              <a:spcAft>
                <a:spcPts val="0"/>
              </a:spcAft>
              <a:buSzPts val="1440"/>
              <a:buChar char="🞆"/>
            </a:pPr>
            <a:r>
              <a:rPr lang="it-IT">
                <a:solidFill>
                  <a:schemeClr val="lt2"/>
                </a:solidFill>
              </a:rPr>
              <a:t>Preprocessing</a:t>
            </a:r>
            <a:endParaRPr>
              <a:solidFill>
                <a:schemeClr val="lt2"/>
              </a:solidFill>
            </a:endParaRPr>
          </a:p>
          <a:p>
            <a:pPr indent="-342900" lvl="0" marL="342900" rtl="0" algn="l">
              <a:spcBef>
                <a:spcPts val="960"/>
              </a:spcBef>
              <a:spcAft>
                <a:spcPts val="0"/>
              </a:spcAft>
              <a:buSzPts val="1440"/>
              <a:buChar char="🞆"/>
            </a:pPr>
            <a:r>
              <a:rPr lang="it-IT"/>
              <a:t>Feature extraction</a:t>
            </a:r>
            <a:endParaRPr/>
          </a:p>
          <a:p>
            <a:pPr indent="-342900" lvl="0" marL="342900" rtl="0" algn="l">
              <a:spcBef>
                <a:spcPts val="960"/>
              </a:spcBef>
              <a:spcAft>
                <a:spcPts val="0"/>
              </a:spcAft>
              <a:buSzPts val="1440"/>
              <a:buChar char="🞆"/>
            </a:pPr>
            <a:r>
              <a:rPr lang="it-IT">
                <a:solidFill>
                  <a:schemeClr val="lt2"/>
                </a:solidFill>
              </a:rPr>
              <a:t>Text classification task</a:t>
            </a:r>
            <a:endParaRPr/>
          </a:p>
          <a:p>
            <a:pPr indent="-342900" lvl="0" marL="342900" rtl="0" algn="l">
              <a:spcBef>
                <a:spcPts val="960"/>
              </a:spcBef>
              <a:spcAft>
                <a:spcPts val="0"/>
              </a:spcAft>
              <a:buSzPts val="1440"/>
              <a:buChar char="🞆"/>
            </a:pPr>
            <a:r>
              <a:rPr lang="it-IT">
                <a:solidFill>
                  <a:schemeClr val="lt2"/>
                </a:solidFill>
              </a:rPr>
              <a:t>Topic modeling task</a:t>
            </a:r>
            <a:endParaRPr/>
          </a:p>
          <a:p>
            <a:pPr indent="-342900" lvl="0" marL="342900" rtl="0" algn="l">
              <a:spcBef>
                <a:spcPts val="960"/>
              </a:spcBef>
              <a:spcAft>
                <a:spcPts val="0"/>
              </a:spcAft>
              <a:buSzPts val="1440"/>
              <a:buChar char="🞆"/>
            </a:pPr>
            <a:r>
              <a:rPr lang="it-IT">
                <a:solidFill>
                  <a:schemeClr val="lt2"/>
                </a:solidFill>
              </a:rPr>
              <a:t>Conclusions and future perspectives</a:t>
            </a:r>
            <a:endParaRPr>
              <a:solidFill>
                <a:schemeClr val="lt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21"/>
          <p:cNvSpPr txBox="1"/>
          <p:nvPr>
            <p:ph type="title"/>
          </p:nvPr>
        </p:nvSpPr>
        <p:spPr>
          <a:xfrm>
            <a:off x="810000" y="447188"/>
            <a:ext cx="10571998" cy="97045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100"/>
              <a:buFont typeface="Century Gothic"/>
              <a:buNone/>
            </a:pPr>
            <a:r>
              <a:rPr b="0" i="0" lang="it-IT" sz="3100" u="none" cap="none" strike="noStrike">
                <a:solidFill>
                  <a:schemeClr val="lt1"/>
                </a:solidFill>
                <a:latin typeface="Century Gothic"/>
                <a:ea typeface="Century Gothic"/>
                <a:cs typeface="Century Gothic"/>
                <a:sym typeface="Century Gothic"/>
              </a:rPr>
              <a:t>Feature extraction</a:t>
            </a:r>
            <a:br>
              <a:rPr b="0" i="0" lang="it-IT" sz="3100" u="none" cap="none" strike="noStrike">
                <a:solidFill>
                  <a:schemeClr val="lt1"/>
                </a:solidFill>
                <a:latin typeface="Century Gothic"/>
                <a:ea typeface="Century Gothic"/>
                <a:cs typeface="Century Gothic"/>
                <a:sym typeface="Century Gothic"/>
              </a:rPr>
            </a:br>
            <a:r>
              <a:rPr b="0" i="0" lang="it-IT" sz="3100" u="none" cap="none" strike="noStrike">
                <a:solidFill>
                  <a:schemeClr val="lt1"/>
                </a:solidFill>
                <a:latin typeface="Century Gothic"/>
                <a:ea typeface="Century Gothic"/>
                <a:cs typeface="Century Gothic"/>
                <a:sym typeface="Century Gothic"/>
              </a:rPr>
              <a:t>[Textual features]</a:t>
            </a:r>
            <a:endParaRPr/>
          </a:p>
        </p:txBody>
      </p:sp>
      <p:grpSp>
        <p:nvGrpSpPr>
          <p:cNvPr id="425" name="Google Shape;425;p21"/>
          <p:cNvGrpSpPr/>
          <p:nvPr/>
        </p:nvGrpSpPr>
        <p:grpSpPr>
          <a:xfrm>
            <a:off x="572224" y="2580116"/>
            <a:ext cx="11049982" cy="3636027"/>
            <a:chOff x="4491" y="1368"/>
            <a:chExt cx="11049982" cy="3636027"/>
          </a:xfrm>
        </p:grpSpPr>
        <p:sp>
          <p:nvSpPr>
            <p:cNvPr id="426" name="Google Shape;426;p21"/>
            <p:cNvSpPr/>
            <p:nvPr/>
          </p:nvSpPr>
          <p:spPr>
            <a:xfrm>
              <a:off x="4491" y="1368"/>
              <a:ext cx="1576419" cy="1675466"/>
            </a:xfrm>
            <a:prstGeom prst="roundRect">
              <a:avLst>
                <a:gd fmla="val 10000" name="adj"/>
              </a:avLst>
            </a:prstGeom>
            <a:solidFill>
              <a:schemeClr val="accent1"/>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1"/>
            <p:cNvSpPr txBox="1"/>
            <p:nvPr/>
          </p:nvSpPr>
          <p:spPr>
            <a:xfrm>
              <a:off x="50663" y="47540"/>
              <a:ext cx="1484075" cy="1583122"/>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Century Gothic"/>
                <a:buNone/>
              </a:pPr>
              <a:r>
                <a:rPr b="1" i="0" lang="it-IT" sz="2000" u="none" cap="none" strike="noStrike">
                  <a:solidFill>
                    <a:schemeClr val="lt1"/>
                  </a:solidFill>
                  <a:latin typeface="Century Gothic"/>
                  <a:ea typeface="Century Gothic"/>
                  <a:cs typeface="Century Gothic"/>
                  <a:sym typeface="Century Gothic"/>
                </a:rPr>
                <a:t>BoW</a:t>
              </a:r>
              <a:r>
                <a:rPr b="0" i="0" lang="it-IT" sz="2000" u="none" cap="none" strike="noStrike">
                  <a:solidFill>
                    <a:schemeClr val="lt1"/>
                  </a:solidFill>
                  <a:latin typeface="Century Gothic"/>
                  <a:ea typeface="Century Gothic"/>
                  <a:cs typeface="Century Gothic"/>
                  <a:sym typeface="Century Gothic"/>
                </a:rPr>
                <a:t> </a:t>
              </a:r>
              <a:endParaRPr b="0" i="0" sz="2000" u="none" cap="none" strike="noStrike">
                <a:solidFill>
                  <a:schemeClr val="lt1"/>
                </a:solidFill>
                <a:latin typeface="Century Gothic"/>
                <a:ea typeface="Century Gothic"/>
                <a:cs typeface="Century Gothic"/>
                <a:sym typeface="Century Gothic"/>
              </a:endParaRPr>
            </a:p>
          </p:txBody>
        </p:sp>
        <p:sp>
          <p:nvSpPr>
            <p:cNvPr id="428" name="Google Shape;428;p21"/>
            <p:cNvSpPr/>
            <p:nvPr/>
          </p:nvSpPr>
          <p:spPr>
            <a:xfrm>
              <a:off x="1845750" y="1368"/>
              <a:ext cx="1576419" cy="1675466"/>
            </a:xfrm>
            <a:prstGeom prst="roundRect">
              <a:avLst>
                <a:gd fmla="val 10000" name="adj"/>
              </a:avLst>
            </a:prstGeom>
            <a:solidFill>
              <a:schemeClr val="accent1"/>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1"/>
            <p:cNvSpPr txBox="1"/>
            <p:nvPr/>
          </p:nvSpPr>
          <p:spPr>
            <a:xfrm>
              <a:off x="1891922" y="47540"/>
              <a:ext cx="1484075" cy="1583122"/>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Century Gothic"/>
                <a:buNone/>
              </a:pPr>
              <a:r>
                <a:rPr b="1" i="0" lang="it-IT" sz="2000" u="none" cap="none" strike="noStrike">
                  <a:solidFill>
                    <a:schemeClr val="lt1"/>
                  </a:solidFill>
                  <a:latin typeface="Century Gothic"/>
                  <a:ea typeface="Century Gothic"/>
                  <a:cs typeface="Century Gothic"/>
                  <a:sym typeface="Century Gothic"/>
                </a:rPr>
                <a:t>TF-IDF</a:t>
              </a:r>
              <a:endParaRPr b="1" i="0" sz="2000" u="none" cap="none" strike="noStrike">
                <a:solidFill>
                  <a:schemeClr val="lt1"/>
                </a:solidFill>
                <a:latin typeface="Century Gothic"/>
                <a:ea typeface="Century Gothic"/>
                <a:cs typeface="Century Gothic"/>
                <a:sym typeface="Century Gothic"/>
              </a:endParaRPr>
            </a:p>
          </p:txBody>
        </p:sp>
        <p:sp>
          <p:nvSpPr>
            <p:cNvPr id="430" name="Google Shape;430;p21"/>
            <p:cNvSpPr/>
            <p:nvPr/>
          </p:nvSpPr>
          <p:spPr>
            <a:xfrm>
              <a:off x="1845750" y="1961929"/>
              <a:ext cx="1576419" cy="1675466"/>
            </a:xfrm>
            <a:prstGeom prst="roundRect">
              <a:avLst>
                <a:gd fmla="val 10000" name="adj"/>
              </a:avLst>
            </a:prstGeom>
            <a:solidFill>
              <a:srgbClr val="AB7A79"/>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1"/>
            <p:cNvSpPr txBox="1"/>
            <p:nvPr/>
          </p:nvSpPr>
          <p:spPr>
            <a:xfrm>
              <a:off x="1891922" y="2008101"/>
              <a:ext cx="1484075" cy="1583122"/>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Century Gothic"/>
                <a:buNone/>
              </a:pPr>
              <a:r>
                <a:rPr b="0" i="0" lang="it-IT" sz="2000" u="none" cap="none" strike="noStrike">
                  <a:solidFill>
                    <a:schemeClr val="lt1"/>
                  </a:solidFill>
                  <a:latin typeface="Century Gothic"/>
                  <a:ea typeface="Century Gothic"/>
                  <a:cs typeface="Century Gothic"/>
                  <a:sym typeface="Century Gothic"/>
                </a:rPr>
                <a:t>Unigram based</a:t>
              </a:r>
              <a:endParaRPr/>
            </a:p>
          </p:txBody>
        </p:sp>
        <p:sp>
          <p:nvSpPr>
            <p:cNvPr id="432" name="Google Shape;432;p21"/>
            <p:cNvSpPr/>
            <p:nvPr/>
          </p:nvSpPr>
          <p:spPr>
            <a:xfrm>
              <a:off x="3687008" y="1368"/>
              <a:ext cx="1576419" cy="1675466"/>
            </a:xfrm>
            <a:prstGeom prst="roundRect">
              <a:avLst>
                <a:gd fmla="val 10000" name="adj"/>
              </a:avLst>
            </a:prstGeom>
            <a:solidFill>
              <a:schemeClr val="accent1"/>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1"/>
            <p:cNvSpPr txBox="1"/>
            <p:nvPr/>
          </p:nvSpPr>
          <p:spPr>
            <a:xfrm>
              <a:off x="3733180" y="47540"/>
              <a:ext cx="1484075" cy="1583122"/>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Century Gothic"/>
                <a:buNone/>
              </a:pPr>
              <a:r>
                <a:rPr b="1" i="0" lang="it-IT" sz="2000" u="none" cap="none" strike="noStrike">
                  <a:solidFill>
                    <a:schemeClr val="lt1"/>
                  </a:solidFill>
                  <a:latin typeface="Century Gothic"/>
                  <a:ea typeface="Century Gothic"/>
                  <a:cs typeface="Century Gothic"/>
                  <a:sym typeface="Century Gothic"/>
                </a:rPr>
                <a:t>TF-IDF</a:t>
              </a:r>
              <a:endParaRPr b="1" i="0" sz="2000" u="none" cap="none" strike="noStrike">
                <a:solidFill>
                  <a:schemeClr val="lt1"/>
                </a:solidFill>
                <a:latin typeface="Century Gothic"/>
                <a:ea typeface="Century Gothic"/>
                <a:cs typeface="Century Gothic"/>
                <a:sym typeface="Century Gothic"/>
              </a:endParaRPr>
            </a:p>
          </p:txBody>
        </p:sp>
        <p:sp>
          <p:nvSpPr>
            <p:cNvPr id="434" name="Google Shape;434;p21"/>
            <p:cNvSpPr/>
            <p:nvPr/>
          </p:nvSpPr>
          <p:spPr>
            <a:xfrm>
              <a:off x="3687008" y="1961929"/>
              <a:ext cx="1576419" cy="1675466"/>
            </a:xfrm>
            <a:prstGeom prst="roundRect">
              <a:avLst>
                <a:gd fmla="val 10000" name="adj"/>
              </a:avLst>
            </a:prstGeom>
            <a:solidFill>
              <a:srgbClr val="AB7A79"/>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1"/>
            <p:cNvSpPr txBox="1"/>
            <p:nvPr/>
          </p:nvSpPr>
          <p:spPr>
            <a:xfrm>
              <a:off x="3733180" y="2008101"/>
              <a:ext cx="1484075" cy="1583122"/>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Century Gothic"/>
                <a:buNone/>
              </a:pPr>
              <a:r>
                <a:rPr b="0" i="0" lang="it-IT" sz="2000" u="none" cap="none" strike="noStrike">
                  <a:solidFill>
                    <a:schemeClr val="lt1"/>
                  </a:solidFill>
                  <a:latin typeface="Century Gothic"/>
                  <a:ea typeface="Century Gothic"/>
                  <a:cs typeface="Century Gothic"/>
                  <a:sym typeface="Century Gothic"/>
                </a:rPr>
                <a:t>Bigram based</a:t>
              </a:r>
              <a:endParaRPr/>
            </a:p>
          </p:txBody>
        </p:sp>
        <p:sp>
          <p:nvSpPr>
            <p:cNvPr id="436" name="Google Shape;436;p21"/>
            <p:cNvSpPr/>
            <p:nvPr/>
          </p:nvSpPr>
          <p:spPr>
            <a:xfrm>
              <a:off x="5528266" y="1368"/>
              <a:ext cx="1973677" cy="1675466"/>
            </a:xfrm>
            <a:prstGeom prst="roundRect">
              <a:avLst>
                <a:gd fmla="val 10000" name="adj"/>
              </a:avLst>
            </a:prstGeom>
            <a:solidFill>
              <a:schemeClr val="accent1"/>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1"/>
            <p:cNvSpPr txBox="1"/>
            <p:nvPr/>
          </p:nvSpPr>
          <p:spPr>
            <a:xfrm>
              <a:off x="5577339" y="50441"/>
              <a:ext cx="1875531" cy="1577320"/>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Century Gothic"/>
                <a:buNone/>
              </a:pPr>
              <a:r>
                <a:rPr b="1" i="0" lang="it-IT" sz="2000" u="none" cap="none" strike="noStrike">
                  <a:solidFill>
                    <a:schemeClr val="lt1"/>
                  </a:solidFill>
                  <a:latin typeface="Century Gothic"/>
                  <a:ea typeface="Century Gothic"/>
                  <a:cs typeface="Century Gothic"/>
                  <a:sym typeface="Century Gothic"/>
                </a:rPr>
                <a:t>Embeddings</a:t>
              </a:r>
              <a:endParaRPr b="1" i="0" sz="2000" u="none" cap="none" strike="noStrike">
                <a:solidFill>
                  <a:schemeClr val="lt1"/>
                </a:solidFill>
                <a:latin typeface="Century Gothic"/>
                <a:ea typeface="Century Gothic"/>
                <a:cs typeface="Century Gothic"/>
                <a:sym typeface="Century Gothic"/>
              </a:endParaRPr>
            </a:p>
          </p:txBody>
        </p:sp>
        <p:sp>
          <p:nvSpPr>
            <p:cNvPr id="438" name="Google Shape;438;p21"/>
            <p:cNvSpPr/>
            <p:nvPr/>
          </p:nvSpPr>
          <p:spPr>
            <a:xfrm>
              <a:off x="5692774" y="1961929"/>
              <a:ext cx="1644663" cy="1675466"/>
            </a:xfrm>
            <a:prstGeom prst="roundRect">
              <a:avLst>
                <a:gd fmla="val 10000" name="adj"/>
              </a:avLst>
            </a:prstGeom>
            <a:solidFill>
              <a:srgbClr val="AB7A79"/>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1"/>
            <p:cNvSpPr txBox="1"/>
            <p:nvPr/>
          </p:nvSpPr>
          <p:spPr>
            <a:xfrm>
              <a:off x="5740945" y="2010100"/>
              <a:ext cx="1548321" cy="1579124"/>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Century Gothic"/>
                <a:buNone/>
              </a:pPr>
              <a:r>
                <a:rPr b="0" i="0" lang="it-IT" sz="2000" u="none" cap="none" strike="noStrike">
                  <a:solidFill>
                    <a:schemeClr val="lt1"/>
                  </a:solidFill>
                  <a:latin typeface="Century Gothic"/>
                  <a:ea typeface="Century Gothic"/>
                  <a:cs typeface="Century Gothic"/>
                  <a:sym typeface="Century Gothic"/>
                </a:rPr>
                <a:t>Word2Vec</a:t>
              </a:r>
              <a:endParaRPr/>
            </a:p>
          </p:txBody>
        </p:sp>
        <p:sp>
          <p:nvSpPr>
            <p:cNvPr id="440" name="Google Shape;440;p21"/>
            <p:cNvSpPr/>
            <p:nvPr/>
          </p:nvSpPr>
          <p:spPr>
            <a:xfrm>
              <a:off x="7769214" y="9713"/>
              <a:ext cx="3285259" cy="1675466"/>
            </a:xfrm>
            <a:prstGeom prst="roundRect">
              <a:avLst>
                <a:gd fmla="val 10000" name="adj"/>
              </a:avLst>
            </a:prstGeom>
            <a:solidFill>
              <a:schemeClr val="accent1"/>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1"/>
            <p:cNvSpPr txBox="1"/>
            <p:nvPr/>
          </p:nvSpPr>
          <p:spPr>
            <a:xfrm>
              <a:off x="7818287" y="58786"/>
              <a:ext cx="3187113" cy="1577320"/>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Century Gothic"/>
                <a:buNone/>
              </a:pPr>
              <a:r>
                <a:rPr b="1" i="0" lang="it-IT" sz="2000" u="none" cap="none" strike="noStrike">
                  <a:solidFill>
                    <a:schemeClr val="lt1"/>
                  </a:solidFill>
                  <a:latin typeface="Century Gothic"/>
                  <a:ea typeface="Century Gothic"/>
                  <a:cs typeface="Century Gothic"/>
                  <a:sym typeface="Century Gothic"/>
                </a:rPr>
                <a:t>Contextualized embeddings</a:t>
              </a:r>
              <a:endParaRPr b="1" i="0" sz="2000" u="none" cap="none" strike="noStrike">
                <a:solidFill>
                  <a:schemeClr val="lt1"/>
                </a:solidFill>
                <a:latin typeface="Century Gothic"/>
                <a:ea typeface="Century Gothic"/>
                <a:cs typeface="Century Gothic"/>
                <a:sym typeface="Century Gothic"/>
              </a:endParaRPr>
            </a:p>
          </p:txBody>
        </p:sp>
        <p:sp>
          <p:nvSpPr>
            <p:cNvPr id="442" name="Google Shape;442;p21"/>
            <p:cNvSpPr/>
            <p:nvPr/>
          </p:nvSpPr>
          <p:spPr>
            <a:xfrm>
              <a:off x="7766783" y="1961929"/>
              <a:ext cx="1576419" cy="1675466"/>
            </a:xfrm>
            <a:prstGeom prst="roundRect">
              <a:avLst>
                <a:gd fmla="val 10000" name="adj"/>
              </a:avLst>
            </a:prstGeom>
            <a:solidFill>
              <a:srgbClr val="AB7A79"/>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1"/>
            <p:cNvSpPr txBox="1"/>
            <p:nvPr/>
          </p:nvSpPr>
          <p:spPr>
            <a:xfrm>
              <a:off x="7812955" y="2008101"/>
              <a:ext cx="1484075" cy="1583122"/>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Century Gothic"/>
                <a:buNone/>
              </a:pPr>
              <a:r>
                <a:rPr b="0" i="0" lang="it-IT" sz="2000" u="none" cap="none" strike="noStrike">
                  <a:solidFill>
                    <a:schemeClr val="lt1"/>
                  </a:solidFill>
                  <a:latin typeface="Century Gothic"/>
                  <a:ea typeface="Century Gothic"/>
                  <a:cs typeface="Century Gothic"/>
                  <a:sym typeface="Century Gothic"/>
                </a:rPr>
                <a:t>BERTweet</a:t>
              </a:r>
              <a:endParaRPr b="0" i="0" sz="2000" u="none" cap="none" strike="noStrike">
                <a:solidFill>
                  <a:schemeClr val="lt1"/>
                </a:solidFill>
                <a:latin typeface="Century Gothic"/>
                <a:ea typeface="Century Gothic"/>
                <a:cs typeface="Century Gothic"/>
                <a:sym typeface="Century Gothic"/>
              </a:endParaRPr>
            </a:p>
          </p:txBody>
        </p:sp>
        <p:sp>
          <p:nvSpPr>
            <p:cNvPr id="444" name="Google Shape;444;p21"/>
            <p:cNvSpPr/>
            <p:nvPr/>
          </p:nvSpPr>
          <p:spPr>
            <a:xfrm>
              <a:off x="9475622" y="1961929"/>
              <a:ext cx="1576419" cy="1675466"/>
            </a:xfrm>
            <a:prstGeom prst="roundRect">
              <a:avLst>
                <a:gd fmla="val 10000" name="adj"/>
              </a:avLst>
            </a:prstGeom>
            <a:solidFill>
              <a:srgbClr val="AB7A79"/>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1"/>
            <p:cNvSpPr txBox="1"/>
            <p:nvPr/>
          </p:nvSpPr>
          <p:spPr>
            <a:xfrm>
              <a:off x="9521794" y="2008101"/>
              <a:ext cx="1484075" cy="1583122"/>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Century Gothic"/>
                <a:buNone/>
              </a:pPr>
              <a:r>
                <a:rPr b="0" i="0" lang="it-IT" sz="2000" u="none" cap="none" strike="noStrike">
                  <a:solidFill>
                    <a:schemeClr val="lt1"/>
                  </a:solidFill>
                  <a:latin typeface="Century Gothic"/>
                  <a:ea typeface="Century Gothic"/>
                  <a:cs typeface="Century Gothic"/>
                  <a:sym typeface="Century Gothic"/>
                </a:rPr>
                <a:t>Distil-RoBERTa fine-tuned</a:t>
              </a:r>
              <a:endParaRPr b="0" i="0" sz="2000" u="none" cap="none" strike="noStrike">
                <a:solidFill>
                  <a:schemeClr val="lt1"/>
                </a:solidFill>
                <a:latin typeface="Century Gothic"/>
                <a:ea typeface="Century Gothic"/>
                <a:cs typeface="Century Gothic"/>
                <a:sym typeface="Century Gothic"/>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22"/>
          <p:cNvSpPr txBox="1"/>
          <p:nvPr>
            <p:ph type="title"/>
          </p:nvPr>
        </p:nvSpPr>
        <p:spPr>
          <a:xfrm>
            <a:off x="810000" y="447188"/>
            <a:ext cx="10571998" cy="97045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100"/>
              <a:buFont typeface="Century Gothic"/>
              <a:buNone/>
            </a:pPr>
            <a:r>
              <a:rPr b="0" i="0" lang="it-IT" sz="3100" u="none" cap="none" strike="noStrike">
                <a:solidFill>
                  <a:schemeClr val="lt1"/>
                </a:solidFill>
                <a:latin typeface="Century Gothic"/>
                <a:ea typeface="Century Gothic"/>
                <a:cs typeface="Century Gothic"/>
                <a:sym typeface="Century Gothic"/>
              </a:rPr>
              <a:t>Feature extraction</a:t>
            </a:r>
            <a:br>
              <a:rPr b="0" i="0" lang="it-IT" sz="3100" u="none" cap="none" strike="noStrike">
                <a:solidFill>
                  <a:schemeClr val="lt1"/>
                </a:solidFill>
                <a:latin typeface="Century Gothic"/>
                <a:ea typeface="Century Gothic"/>
                <a:cs typeface="Century Gothic"/>
                <a:sym typeface="Century Gothic"/>
              </a:rPr>
            </a:br>
            <a:r>
              <a:rPr b="0" i="0" lang="it-IT" sz="3100" u="none" cap="none" strike="noStrike">
                <a:solidFill>
                  <a:schemeClr val="lt1"/>
                </a:solidFill>
                <a:latin typeface="Century Gothic"/>
                <a:ea typeface="Century Gothic"/>
                <a:cs typeface="Century Gothic"/>
                <a:sym typeface="Century Gothic"/>
              </a:rPr>
              <a:t>[Hand-crafted features]</a:t>
            </a:r>
            <a:endParaRPr/>
          </a:p>
        </p:txBody>
      </p:sp>
      <p:grpSp>
        <p:nvGrpSpPr>
          <p:cNvPr id="452" name="Google Shape;452;p22"/>
          <p:cNvGrpSpPr/>
          <p:nvPr/>
        </p:nvGrpSpPr>
        <p:grpSpPr>
          <a:xfrm>
            <a:off x="811290" y="2545016"/>
            <a:ext cx="10569417" cy="3638764"/>
            <a:chOff x="1290" y="0"/>
            <a:chExt cx="10569417" cy="3638764"/>
          </a:xfrm>
        </p:grpSpPr>
        <p:sp>
          <p:nvSpPr>
            <p:cNvPr id="453" name="Google Shape;453;p22"/>
            <p:cNvSpPr/>
            <p:nvPr/>
          </p:nvSpPr>
          <p:spPr>
            <a:xfrm>
              <a:off x="1290" y="0"/>
              <a:ext cx="3355370" cy="3638764"/>
            </a:xfrm>
            <a:prstGeom prst="roundRect">
              <a:avLst>
                <a:gd fmla="val 10000" name="adj"/>
              </a:avLst>
            </a:prstGeom>
            <a:solidFill>
              <a:srgbClr val="D4CA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2"/>
            <p:cNvSpPr txBox="1"/>
            <p:nvPr/>
          </p:nvSpPr>
          <p:spPr>
            <a:xfrm>
              <a:off x="1290" y="0"/>
              <a:ext cx="3355370" cy="1091629"/>
            </a:xfrm>
            <a:prstGeom prst="rect">
              <a:avLst/>
            </a:prstGeom>
            <a:noFill/>
            <a:ln>
              <a:noFill/>
            </a:ln>
          </p:spPr>
          <p:txBody>
            <a:bodyPr anchorCtr="0" anchor="ctr" bIns="114300" lIns="114300" spcFirstLastPara="1" rIns="114300" wrap="square" tIns="114300">
              <a:noAutofit/>
            </a:bodyPr>
            <a:lstStyle/>
            <a:p>
              <a:pPr indent="0" lvl="0" marL="0" marR="0" rtl="0" algn="ctr">
                <a:lnSpc>
                  <a:spcPct val="90000"/>
                </a:lnSpc>
                <a:spcBef>
                  <a:spcPts val="0"/>
                </a:spcBef>
                <a:spcAft>
                  <a:spcPts val="0"/>
                </a:spcAft>
                <a:buClr>
                  <a:schemeClr val="dk1"/>
                </a:buClr>
                <a:buSzPts val="3000"/>
                <a:buFont typeface="Century Gothic"/>
                <a:buNone/>
              </a:pPr>
              <a:r>
                <a:rPr b="1" i="0" lang="it-IT" sz="3000" u="none" cap="none" strike="noStrike">
                  <a:solidFill>
                    <a:schemeClr val="dk1"/>
                  </a:solidFill>
                  <a:latin typeface="Century Gothic"/>
                  <a:ea typeface="Century Gothic"/>
                  <a:cs typeface="Century Gothic"/>
                  <a:sym typeface="Century Gothic"/>
                </a:rPr>
                <a:t>Text Length</a:t>
              </a:r>
              <a:endParaRPr b="0" i="0" sz="3000" u="none" cap="none" strike="noStrike">
                <a:solidFill>
                  <a:schemeClr val="dk1"/>
                </a:solidFill>
                <a:latin typeface="Century Gothic"/>
                <a:ea typeface="Century Gothic"/>
                <a:cs typeface="Century Gothic"/>
                <a:sym typeface="Century Gothic"/>
              </a:endParaRPr>
            </a:p>
          </p:txBody>
        </p:sp>
        <p:sp>
          <p:nvSpPr>
            <p:cNvPr id="455" name="Google Shape;455;p22"/>
            <p:cNvSpPr/>
            <p:nvPr/>
          </p:nvSpPr>
          <p:spPr>
            <a:xfrm>
              <a:off x="336827" y="1091629"/>
              <a:ext cx="2684296" cy="2365196"/>
            </a:xfrm>
            <a:prstGeom prst="roundRect">
              <a:avLst>
                <a:gd fmla="val 10000" name="adj"/>
              </a:avLst>
            </a:prstGeom>
            <a:solidFill>
              <a:schemeClr val="accent1"/>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2"/>
            <p:cNvSpPr txBox="1"/>
            <p:nvPr/>
          </p:nvSpPr>
          <p:spPr>
            <a:xfrm>
              <a:off x="406101" y="1160903"/>
              <a:ext cx="2545748" cy="2226648"/>
            </a:xfrm>
            <a:prstGeom prst="rect">
              <a:avLst/>
            </a:prstGeom>
            <a:noFill/>
            <a:ln>
              <a:noFill/>
            </a:ln>
          </p:spPr>
          <p:txBody>
            <a:bodyPr anchorCtr="0" anchor="ctr" bIns="47625" lIns="63500" spcFirstLastPara="1" rIns="63500" wrap="square" tIns="47625">
              <a:noAutofit/>
            </a:bodyPr>
            <a:lstStyle/>
            <a:p>
              <a:pPr indent="0" lvl="0" marL="0" marR="0" rtl="0" algn="ctr">
                <a:lnSpc>
                  <a:spcPct val="90000"/>
                </a:lnSpc>
                <a:spcBef>
                  <a:spcPts val="0"/>
                </a:spcBef>
                <a:spcAft>
                  <a:spcPts val="0"/>
                </a:spcAft>
                <a:buClr>
                  <a:schemeClr val="lt1"/>
                </a:buClr>
                <a:buSzPts val="2500"/>
                <a:buFont typeface="Century Gothic"/>
                <a:buNone/>
              </a:pPr>
              <a:r>
                <a:rPr b="0" i="0" lang="it-IT" sz="2500" u="none" cap="none" strike="noStrike">
                  <a:solidFill>
                    <a:schemeClr val="lt1"/>
                  </a:solidFill>
                  <a:latin typeface="Century Gothic"/>
                  <a:ea typeface="Century Gothic"/>
                  <a:cs typeface="Century Gothic"/>
                  <a:sym typeface="Century Gothic"/>
                </a:rPr>
                <a:t>Total number of tokens in a document</a:t>
              </a:r>
              <a:endParaRPr b="0" i="0" sz="2500" u="none" cap="none" strike="noStrike">
                <a:solidFill>
                  <a:schemeClr val="lt1"/>
                </a:solidFill>
                <a:latin typeface="Century Gothic"/>
                <a:ea typeface="Century Gothic"/>
                <a:cs typeface="Century Gothic"/>
                <a:sym typeface="Century Gothic"/>
              </a:endParaRPr>
            </a:p>
          </p:txBody>
        </p:sp>
        <p:sp>
          <p:nvSpPr>
            <p:cNvPr id="457" name="Google Shape;457;p22"/>
            <p:cNvSpPr/>
            <p:nvPr/>
          </p:nvSpPr>
          <p:spPr>
            <a:xfrm>
              <a:off x="3608313" y="0"/>
              <a:ext cx="3355370" cy="3638764"/>
            </a:xfrm>
            <a:prstGeom prst="roundRect">
              <a:avLst>
                <a:gd fmla="val 10000" name="adj"/>
              </a:avLst>
            </a:prstGeom>
            <a:solidFill>
              <a:srgbClr val="D4CA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2"/>
            <p:cNvSpPr txBox="1"/>
            <p:nvPr/>
          </p:nvSpPr>
          <p:spPr>
            <a:xfrm>
              <a:off x="3608313" y="0"/>
              <a:ext cx="3355370" cy="1091629"/>
            </a:xfrm>
            <a:prstGeom prst="rect">
              <a:avLst/>
            </a:prstGeom>
            <a:noFill/>
            <a:ln>
              <a:noFill/>
            </a:ln>
          </p:spPr>
          <p:txBody>
            <a:bodyPr anchorCtr="0" anchor="ctr" bIns="114300" lIns="114300" spcFirstLastPara="1" rIns="114300" wrap="square" tIns="114300">
              <a:noAutofit/>
            </a:bodyPr>
            <a:lstStyle/>
            <a:p>
              <a:pPr indent="0" lvl="0" marL="0" marR="0" rtl="0" algn="ctr">
                <a:lnSpc>
                  <a:spcPct val="90000"/>
                </a:lnSpc>
                <a:spcBef>
                  <a:spcPts val="0"/>
                </a:spcBef>
                <a:spcAft>
                  <a:spcPts val="0"/>
                </a:spcAft>
                <a:buClr>
                  <a:schemeClr val="dk1"/>
                </a:buClr>
                <a:buSzPts val="3000"/>
                <a:buFont typeface="Century Gothic"/>
                <a:buNone/>
              </a:pPr>
              <a:r>
                <a:rPr b="1" i="0" lang="it-IT" sz="3000" u="none" cap="none" strike="noStrike">
                  <a:solidFill>
                    <a:schemeClr val="dk1"/>
                  </a:solidFill>
                  <a:latin typeface="Century Gothic"/>
                  <a:ea typeface="Century Gothic"/>
                  <a:cs typeface="Century Gothic"/>
                  <a:sym typeface="Century Gothic"/>
                </a:rPr>
                <a:t>Uppercase Ratio</a:t>
              </a:r>
              <a:endParaRPr b="0" i="0" sz="3000" u="none" cap="none" strike="noStrike">
                <a:solidFill>
                  <a:schemeClr val="dk1"/>
                </a:solidFill>
                <a:latin typeface="Century Gothic"/>
                <a:ea typeface="Century Gothic"/>
                <a:cs typeface="Century Gothic"/>
                <a:sym typeface="Century Gothic"/>
              </a:endParaRPr>
            </a:p>
          </p:txBody>
        </p:sp>
        <p:sp>
          <p:nvSpPr>
            <p:cNvPr id="459" name="Google Shape;459;p22"/>
            <p:cNvSpPr/>
            <p:nvPr/>
          </p:nvSpPr>
          <p:spPr>
            <a:xfrm>
              <a:off x="3943850" y="1091629"/>
              <a:ext cx="2684296" cy="2365196"/>
            </a:xfrm>
            <a:prstGeom prst="roundRect">
              <a:avLst>
                <a:gd fmla="val 10000" name="adj"/>
              </a:avLst>
            </a:prstGeom>
            <a:solidFill>
              <a:schemeClr val="accent1"/>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2"/>
            <p:cNvSpPr txBox="1"/>
            <p:nvPr/>
          </p:nvSpPr>
          <p:spPr>
            <a:xfrm>
              <a:off x="4013124" y="1160903"/>
              <a:ext cx="2545748" cy="2226648"/>
            </a:xfrm>
            <a:prstGeom prst="rect">
              <a:avLst/>
            </a:prstGeom>
            <a:noFill/>
            <a:ln>
              <a:noFill/>
            </a:ln>
          </p:spPr>
          <p:txBody>
            <a:bodyPr anchorCtr="0" anchor="ctr" bIns="47625" lIns="63500" spcFirstLastPara="1" rIns="63500" wrap="square" tIns="47625">
              <a:noAutofit/>
            </a:bodyPr>
            <a:lstStyle/>
            <a:p>
              <a:pPr indent="0" lvl="0" marL="0" marR="0" rtl="0" algn="ctr">
                <a:lnSpc>
                  <a:spcPct val="90000"/>
                </a:lnSpc>
                <a:spcBef>
                  <a:spcPts val="0"/>
                </a:spcBef>
                <a:spcAft>
                  <a:spcPts val="0"/>
                </a:spcAft>
                <a:buClr>
                  <a:schemeClr val="lt1"/>
                </a:buClr>
                <a:buSzPts val="2500"/>
                <a:buFont typeface="Century Gothic"/>
                <a:buNone/>
              </a:pPr>
              <a:r>
                <a:rPr b="0" i="0" lang="it-IT" sz="2500" u="none" cap="none" strike="noStrike">
                  <a:solidFill>
                    <a:schemeClr val="lt1"/>
                  </a:solidFill>
                  <a:latin typeface="Century Gothic"/>
                  <a:ea typeface="Century Gothic"/>
                  <a:cs typeface="Century Gothic"/>
                  <a:sym typeface="Century Gothic"/>
                </a:rPr>
                <a:t>Ratio of uppercase terms to text length</a:t>
              </a:r>
              <a:endParaRPr b="0" i="0" sz="2500" u="none" cap="none" strike="noStrike">
                <a:solidFill>
                  <a:schemeClr val="lt1"/>
                </a:solidFill>
                <a:latin typeface="Century Gothic"/>
                <a:ea typeface="Century Gothic"/>
                <a:cs typeface="Century Gothic"/>
                <a:sym typeface="Century Gothic"/>
              </a:endParaRPr>
            </a:p>
          </p:txBody>
        </p:sp>
        <p:sp>
          <p:nvSpPr>
            <p:cNvPr id="461" name="Google Shape;461;p22"/>
            <p:cNvSpPr/>
            <p:nvPr/>
          </p:nvSpPr>
          <p:spPr>
            <a:xfrm>
              <a:off x="7215337" y="0"/>
              <a:ext cx="3355370" cy="3638764"/>
            </a:xfrm>
            <a:prstGeom prst="roundRect">
              <a:avLst>
                <a:gd fmla="val 10000" name="adj"/>
              </a:avLst>
            </a:prstGeom>
            <a:solidFill>
              <a:srgbClr val="D4CA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2"/>
            <p:cNvSpPr txBox="1"/>
            <p:nvPr/>
          </p:nvSpPr>
          <p:spPr>
            <a:xfrm>
              <a:off x="7215337" y="0"/>
              <a:ext cx="3355370" cy="1091629"/>
            </a:xfrm>
            <a:prstGeom prst="rect">
              <a:avLst/>
            </a:prstGeom>
            <a:noFill/>
            <a:ln>
              <a:noFill/>
            </a:ln>
          </p:spPr>
          <p:txBody>
            <a:bodyPr anchorCtr="0" anchor="ctr" bIns="114300" lIns="114300" spcFirstLastPara="1" rIns="114300" wrap="square" tIns="114300">
              <a:noAutofit/>
            </a:bodyPr>
            <a:lstStyle/>
            <a:p>
              <a:pPr indent="0" lvl="0" marL="0" marR="0" rtl="0" algn="ctr">
                <a:lnSpc>
                  <a:spcPct val="90000"/>
                </a:lnSpc>
                <a:spcBef>
                  <a:spcPts val="0"/>
                </a:spcBef>
                <a:spcAft>
                  <a:spcPts val="0"/>
                </a:spcAft>
                <a:buClr>
                  <a:schemeClr val="dk1"/>
                </a:buClr>
                <a:buSzPts val="3000"/>
                <a:buFont typeface="Century Gothic"/>
                <a:buNone/>
              </a:pPr>
              <a:r>
                <a:rPr b="1" i="0" lang="it-IT" sz="3000" u="none" cap="none" strike="noStrike">
                  <a:solidFill>
                    <a:schemeClr val="dk1"/>
                  </a:solidFill>
                  <a:latin typeface="Century Gothic"/>
                  <a:ea typeface="Century Gothic"/>
                  <a:cs typeface="Century Gothic"/>
                  <a:sym typeface="Century Gothic"/>
                </a:rPr>
                <a:t>Processing</a:t>
              </a:r>
              <a:endParaRPr b="0" i="0" sz="3000" u="none" cap="none" strike="noStrike">
                <a:solidFill>
                  <a:schemeClr val="dk1"/>
                </a:solidFill>
                <a:latin typeface="Century Gothic"/>
                <a:ea typeface="Century Gothic"/>
                <a:cs typeface="Century Gothic"/>
                <a:sym typeface="Century Gothic"/>
              </a:endParaRPr>
            </a:p>
          </p:txBody>
        </p:sp>
        <p:sp>
          <p:nvSpPr>
            <p:cNvPr id="463" name="Google Shape;463;p22"/>
            <p:cNvSpPr/>
            <p:nvPr/>
          </p:nvSpPr>
          <p:spPr>
            <a:xfrm>
              <a:off x="7550874" y="1092695"/>
              <a:ext cx="2684296" cy="1097137"/>
            </a:xfrm>
            <a:prstGeom prst="roundRect">
              <a:avLst>
                <a:gd fmla="val 10000" name="adj"/>
              </a:avLst>
            </a:prstGeom>
            <a:solidFill>
              <a:schemeClr val="accent1"/>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2"/>
            <p:cNvSpPr txBox="1"/>
            <p:nvPr/>
          </p:nvSpPr>
          <p:spPr>
            <a:xfrm>
              <a:off x="7583008" y="1124829"/>
              <a:ext cx="2620028" cy="1032869"/>
            </a:xfrm>
            <a:prstGeom prst="rect">
              <a:avLst/>
            </a:prstGeom>
            <a:noFill/>
            <a:ln>
              <a:noFill/>
            </a:ln>
          </p:spPr>
          <p:txBody>
            <a:bodyPr anchorCtr="0" anchor="ctr" bIns="47625" lIns="63500" spcFirstLastPara="1" rIns="63500" wrap="square" tIns="47625">
              <a:noAutofit/>
            </a:bodyPr>
            <a:lstStyle/>
            <a:p>
              <a:pPr indent="0" lvl="0" marL="0" marR="0" rtl="0" algn="ctr">
                <a:lnSpc>
                  <a:spcPct val="90000"/>
                </a:lnSpc>
                <a:spcBef>
                  <a:spcPts val="0"/>
                </a:spcBef>
                <a:spcAft>
                  <a:spcPts val="0"/>
                </a:spcAft>
                <a:buClr>
                  <a:schemeClr val="lt1"/>
                </a:buClr>
                <a:buSzPts val="2500"/>
                <a:buFont typeface="Century Gothic"/>
                <a:buNone/>
              </a:pPr>
              <a:r>
                <a:rPr b="0" i="0" lang="it-IT" sz="2500" u="none" cap="none" strike="noStrike">
                  <a:solidFill>
                    <a:schemeClr val="lt1"/>
                  </a:solidFill>
                  <a:latin typeface="Century Gothic"/>
                  <a:ea typeface="Century Gothic"/>
                  <a:cs typeface="Century Gothic"/>
                  <a:sym typeface="Century Gothic"/>
                </a:rPr>
                <a:t>Tokenization with NLTK</a:t>
              </a:r>
              <a:endParaRPr b="0" i="0" sz="2500" u="none" cap="none" strike="noStrike">
                <a:solidFill>
                  <a:schemeClr val="lt1"/>
                </a:solidFill>
                <a:latin typeface="Century Gothic"/>
                <a:ea typeface="Century Gothic"/>
                <a:cs typeface="Century Gothic"/>
                <a:sym typeface="Century Gothic"/>
              </a:endParaRPr>
            </a:p>
          </p:txBody>
        </p:sp>
        <p:sp>
          <p:nvSpPr>
            <p:cNvPr id="465" name="Google Shape;465;p22"/>
            <p:cNvSpPr/>
            <p:nvPr/>
          </p:nvSpPr>
          <p:spPr>
            <a:xfrm>
              <a:off x="7550874" y="2358622"/>
              <a:ext cx="2684296" cy="1097137"/>
            </a:xfrm>
            <a:prstGeom prst="roundRect">
              <a:avLst>
                <a:gd fmla="val 10000" name="adj"/>
              </a:avLst>
            </a:prstGeom>
            <a:solidFill>
              <a:schemeClr val="accent1"/>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2"/>
            <p:cNvSpPr txBox="1"/>
            <p:nvPr/>
          </p:nvSpPr>
          <p:spPr>
            <a:xfrm>
              <a:off x="7583008" y="2390756"/>
              <a:ext cx="2620028" cy="1032869"/>
            </a:xfrm>
            <a:prstGeom prst="rect">
              <a:avLst/>
            </a:prstGeom>
            <a:noFill/>
            <a:ln>
              <a:noFill/>
            </a:ln>
          </p:spPr>
          <p:txBody>
            <a:bodyPr anchorCtr="0" anchor="ctr" bIns="47625" lIns="63500" spcFirstLastPara="1" rIns="63500" wrap="square" tIns="47625">
              <a:noAutofit/>
            </a:bodyPr>
            <a:lstStyle/>
            <a:p>
              <a:pPr indent="0" lvl="0" marL="0" marR="0" rtl="0" algn="ctr">
                <a:lnSpc>
                  <a:spcPct val="90000"/>
                </a:lnSpc>
                <a:spcBef>
                  <a:spcPts val="0"/>
                </a:spcBef>
                <a:spcAft>
                  <a:spcPts val="0"/>
                </a:spcAft>
                <a:buClr>
                  <a:schemeClr val="lt1"/>
                </a:buClr>
                <a:buSzPts val="2500"/>
                <a:buFont typeface="Century Gothic"/>
                <a:buNone/>
              </a:pPr>
              <a:r>
                <a:rPr b="0" i="0" lang="it-IT" sz="2500" u="none" cap="none" strike="noStrike">
                  <a:solidFill>
                    <a:schemeClr val="lt1"/>
                  </a:solidFill>
                  <a:latin typeface="Century Gothic"/>
                  <a:ea typeface="Century Gothic"/>
                  <a:cs typeface="Century Gothic"/>
                  <a:sym typeface="Century Gothic"/>
                </a:rPr>
                <a:t>Emojis excluded in computation</a:t>
              </a:r>
              <a:endParaRPr b="0" i="0" sz="2500" u="none" cap="none" strike="noStrike">
                <a:solidFill>
                  <a:schemeClr val="lt1"/>
                </a:solidFill>
                <a:latin typeface="Century Gothic"/>
                <a:ea typeface="Century Gothic"/>
                <a:cs typeface="Century Gothic"/>
                <a:sym typeface="Century Gothic"/>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23"/>
          <p:cNvSpPr txBox="1"/>
          <p:nvPr>
            <p:ph type="title"/>
          </p:nvPr>
        </p:nvSpPr>
        <p:spPr>
          <a:xfrm>
            <a:off x="810000" y="447188"/>
            <a:ext cx="10571998" cy="97045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100"/>
              <a:buFont typeface="Century Gothic"/>
              <a:buNone/>
            </a:pPr>
            <a:r>
              <a:rPr b="0" i="0" lang="it-IT" sz="3100" u="none" cap="none" strike="noStrike">
                <a:solidFill>
                  <a:schemeClr val="lt1"/>
                </a:solidFill>
                <a:latin typeface="Century Gothic"/>
                <a:ea typeface="Century Gothic"/>
                <a:cs typeface="Century Gothic"/>
                <a:sym typeface="Century Gothic"/>
              </a:rPr>
              <a:t>Feature extraction</a:t>
            </a:r>
            <a:br>
              <a:rPr b="0" i="0" lang="it-IT" sz="3100" u="none" cap="none" strike="noStrike">
                <a:solidFill>
                  <a:schemeClr val="lt1"/>
                </a:solidFill>
                <a:latin typeface="Century Gothic"/>
                <a:ea typeface="Century Gothic"/>
                <a:cs typeface="Century Gothic"/>
                <a:sym typeface="Century Gothic"/>
              </a:rPr>
            </a:br>
            <a:r>
              <a:rPr b="0" i="0" lang="it-IT" sz="3100" u="none" cap="none" strike="noStrike">
                <a:solidFill>
                  <a:schemeClr val="lt1"/>
                </a:solidFill>
                <a:latin typeface="Century Gothic"/>
                <a:ea typeface="Century Gothic"/>
                <a:cs typeface="Century Gothic"/>
                <a:sym typeface="Century Gothic"/>
              </a:rPr>
              <a:t>[Bing Liu’s Lexicon]</a:t>
            </a:r>
            <a:endParaRPr/>
          </a:p>
        </p:txBody>
      </p:sp>
      <p:sp>
        <p:nvSpPr>
          <p:cNvPr id="473" name="Google Shape;473;p23"/>
          <p:cNvSpPr txBox="1"/>
          <p:nvPr/>
        </p:nvSpPr>
        <p:spPr>
          <a:xfrm>
            <a:off x="810000" y="2271914"/>
            <a:ext cx="763344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it-IT" sz="1800" u="none" cap="none" strike="noStrike">
                <a:solidFill>
                  <a:srgbClr val="0E0E0E"/>
                </a:solidFill>
                <a:latin typeface="Century Gothic"/>
                <a:ea typeface="Century Gothic"/>
                <a:cs typeface="Century Gothic"/>
                <a:sym typeface="Century Gothic"/>
              </a:rPr>
              <a:t>Agreement Score (AS)</a:t>
            </a:r>
            <a:r>
              <a:rPr b="0" i="0" lang="it-IT" sz="1800" u="none" cap="none" strike="noStrike">
                <a:solidFill>
                  <a:srgbClr val="0E0E0E"/>
                </a:solidFill>
                <a:latin typeface="Century Gothic"/>
                <a:ea typeface="Century Gothic"/>
                <a:cs typeface="Century Gothic"/>
                <a:sym typeface="Century Gothic"/>
              </a:rPr>
              <a:t>:</a:t>
            </a:r>
            <a:endParaRPr/>
          </a:p>
          <a:p>
            <a:pPr indent="0" lvl="0" marL="0" marR="0" rtl="0" algn="l">
              <a:spcBef>
                <a:spcPts val="0"/>
              </a:spcBef>
              <a:spcAft>
                <a:spcPts val="0"/>
              </a:spcAft>
              <a:buNone/>
            </a:pPr>
            <a:r>
              <a:rPr b="0" i="0" lang="it-IT" sz="1800" u="none" cap="none" strike="noStrike">
                <a:solidFill>
                  <a:srgbClr val="0E0E0E"/>
                </a:solidFill>
                <a:latin typeface="Century Gothic"/>
                <a:ea typeface="Century Gothic"/>
                <a:cs typeface="Century Gothic"/>
                <a:sym typeface="Century Gothic"/>
              </a:rPr>
              <a:t>Measures the balance of positive and negative terms.</a:t>
            </a:r>
            <a:endParaRPr sz="1800">
              <a:solidFill>
                <a:srgbClr val="0E0E0E"/>
              </a:solidFill>
              <a:latin typeface="Century Gothic"/>
              <a:ea typeface="Century Gothic"/>
              <a:cs typeface="Century Gothic"/>
              <a:sym typeface="Century Gothic"/>
            </a:endParaRPr>
          </a:p>
        </p:txBody>
      </p:sp>
      <p:pic>
        <p:nvPicPr>
          <p:cNvPr descr="Immagine che contiene testo, schermata, software, Software multimediale&#10;&#10;Descrizione generata automaticamente" id="474" name="Google Shape;474;p23"/>
          <p:cNvPicPr preferRelativeResize="0"/>
          <p:nvPr/>
        </p:nvPicPr>
        <p:blipFill rotWithShape="1">
          <a:blip r:embed="rId3">
            <a:alphaModFix/>
          </a:blip>
          <a:srcRect b="58039" l="33729" r="1937" t="19720"/>
          <a:stretch/>
        </p:blipFill>
        <p:spPr>
          <a:xfrm>
            <a:off x="831222" y="3106698"/>
            <a:ext cx="5000263" cy="1122744"/>
          </a:xfrm>
          <a:prstGeom prst="rect">
            <a:avLst/>
          </a:prstGeom>
          <a:noFill/>
          <a:ln>
            <a:noFill/>
          </a:ln>
        </p:spPr>
      </p:pic>
      <p:pic>
        <p:nvPicPr>
          <p:cNvPr descr="Immagine che contiene testo, schermata, software, Software multimediale&#10;&#10;Descrizione generata automaticamente" id="475" name="Google Shape;475;p23"/>
          <p:cNvPicPr preferRelativeResize="0"/>
          <p:nvPr/>
        </p:nvPicPr>
        <p:blipFill rotWithShape="1">
          <a:blip r:embed="rId3">
            <a:alphaModFix/>
          </a:blip>
          <a:srcRect b="8598" l="45434" r="14208" t="68459"/>
          <a:stretch/>
        </p:blipFill>
        <p:spPr>
          <a:xfrm>
            <a:off x="831222" y="5252679"/>
            <a:ext cx="3136739" cy="1158133"/>
          </a:xfrm>
          <a:prstGeom prst="rect">
            <a:avLst/>
          </a:prstGeom>
          <a:noFill/>
          <a:ln>
            <a:noFill/>
          </a:ln>
        </p:spPr>
      </p:pic>
      <p:sp>
        <p:nvSpPr>
          <p:cNvPr id="476" name="Google Shape;476;p23"/>
          <p:cNvSpPr txBox="1"/>
          <p:nvPr/>
        </p:nvSpPr>
        <p:spPr>
          <a:xfrm>
            <a:off x="810000" y="4417895"/>
            <a:ext cx="610564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1800">
                <a:solidFill>
                  <a:srgbClr val="0E0E0E"/>
                </a:solidFill>
                <a:latin typeface="Century Gothic"/>
                <a:ea typeface="Century Gothic"/>
                <a:cs typeface="Century Gothic"/>
                <a:sym typeface="Century Gothic"/>
              </a:rPr>
              <a:t>Polar Word Occurrence (PWO)</a:t>
            </a:r>
            <a:r>
              <a:rPr lang="it-IT" sz="1800">
                <a:solidFill>
                  <a:srgbClr val="0E0E0E"/>
                </a:solidFill>
                <a:latin typeface="Century Gothic"/>
                <a:ea typeface="Century Gothic"/>
                <a:cs typeface="Century Gothic"/>
                <a:sym typeface="Century Gothic"/>
              </a:rPr>
              <a:t>:</a:t>
            </a:r>
            <a:endParaRPr/>
          </a:p>
          <a:p>
            <a:pPr indent="0" lvl="0" marL="0" marR="0" rtl="0" algn="l">
              <a:spcBef>
                <a:spcPts val="0"/>
              </a:spcBef>
              <a:spcAft>
                <a:spcPts val="0"/>
              </a:spcAft>
              <a:buNone/>
            </a:pPr>
            <a:r>
              <a:rPr lang="it-IT" sz="1800">
                <a:solidFill>
                  <a:srgbClr val="0E0E0E"/>
                </a:solidFill>
                <a:latin typeface="Century Gothic"/>
                <a:ea typeface="Century Gothic"/>
                <a:cs typeface="Century Gothic"/>
                <a:sym typeface="Century Gothic"/>
              </a:rPr>
              <a:t>Indicates sentiment prevalence.</a:t>
            </a:r>
            <a:endParaRPr sz="1800">
              <a:solidFill>
                <a:srgbClr val="0E0E0E"/>
              </a:solidFill>
              <a:latin typeface="Century Gothic"/>
              <a:ea typeface="Century Gothic"/>
              <a:cs typeface="Century Gothic"/>
              <a:sym typeface="Century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24"/>
          <p:cNvSpPr txBox="1"/>
          <p:nvPr>
            <p:ph type="title"/>
          </p:nvPr>
        </p:nvSpPr>
        <p:spPr>
          <a:xfrm>
            <a:off x="810000" y="447188"/>
            <a:ext cx="10571998" cy="97045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100"/>
              <a:buFont typeface="Century Gothic"/>
              <a:buNone/>
            </a:pPr>
            <a:r>
              <a:rPr b="0" i="0" lang="it-IT" sz="3100" u="none" cap="none" strike="noStrike">
                <a:solidFill>
                  <a:schemeClr val="lt1"/>
                </a:solidFill>
                <a:latin typeface="Century Gothic"/>
                <a:ea typeface="Century Gothic"/>
                <a:cs typeface="Century Gothic"/>
                <a:sym typeface="Century Gothic"/>
              </a:rPr>
              <a:t>Feature extraction</a:t>
            </a:r>
            <a:br>
              <a:rPr b="0" i="0" lang="it-IT" sz="3100" u="none" cap="none" strike="noStrike">
                <a:solidFill>
                  <a:schemeClr val="lt1"/>
                </a:solidFill>
                <a:latin typeface="Century Gothic"/>
                <a:ea typeface="Century Gothic"/>
                <a:cs typeface="Century Gothic"/>
                <a:sym typeface="Century Gothic"/>
              </a:rPr>
            </a:br>
            <a:r>
              <a:rPr b="0" i="0" lang="it-IT" sz="3100" u="none" cap="none" strike="noStrike">
                <a:solidFill>
                  <a:schemeClr val="lt1"/>
                </a:solidFill>
                <a:latin typeface="Century Gothic"/>
                <a:ea typeface="Century Gothic"/>
                <a:cs typeface="Century Gothic"/>
                <a:sym typeface="Century Gothic"/>
              </a:rPr>
              <a:t>[NRC Lexicon]</a:t>
            </a:r>
            <a:endParaRPr/>
          </a:p>
        </p:txBody>
      </p:sp>
      <p:sp>
        <p:nvSpPr>
          <p:cNvPr id="483" name="Google Shape;483;p24"/>
          <p:cNvSpPr txBox="1"/>
          <p:nvPr/>
        </p:nvSpPr>
        <p:spPr>
          <a:xfrm>
            <a:off x="810000" y="2967335"/>
            <a:ext cx="6105644"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1800">
                <a:solidFill>
                  <a:srgbClr val="0E0E0E"/>
                </a:solidFill>
                <a:latin typeface="Century Gothic"/>
                <a:ea typeface="Century Gothic"/>
                <a:cs typeface="Century Gothic"/>
                <a:sym typeface="Century Gothic"/>
              </a:rPr>
              <a:t>Emotions</a:t>
            </a:r>
            <a:r>
              <a:rPr lang="it-IT" sz="1800">
                <a:solidFill>
                  <a:srgbClr val="0E0E0E"/>
                </a:solidFill>
                <a:latin typeface="Century Gothic"/>
                <a:ea typeface="Century Gothic"/>
                <a:cs typeface="Century Gothic"/>
                <a:sym typeface="Century Gothic"/>
              </a:rPr>
              <a:t>: anger, anticipation, disgust, fear, joy, negative, positive, sadness, surprise, trust.</a:t>
            </a:r>
            <a:br>
              <a:rPr lang="it-IT" sz="1800">
                <a:solidFill>
                  <a:srgbClr val="0E0E0E"/>
                </a:solidFill>
                <a:latin typeface="Century Gothic"/>
                <a:ea typeface="Century Gothic"/>
                <a:cs typeface="Century Gothic"/>
                <a:sym typeface="Century Gothic"/>
              </a:rPr>
            </a:br>
            <a:endParaRPr sz="1800">
              <a:solidFill>
                <a:srgbClr val="0E0E0E"/>
              </a:solidFill>
              <a:latin typeface="Century Gothic"/>
              <a:ea typeface="Century Gothic"/>
              <a:cs typeface="Century Gothic"/>
              <a:sym typeface="Century Gothic"/>
            </a:endParaRPr>
          </a:p>
        </p:txBody>
      </p:sp>
      <p:pic>
        <p:nvPicPr>
          <p:cNvPr descr="Immagine che contiene testo, software, Software multimediale, Icona del computer&#10;&#10;Descrizione generata automaticamente" id="484" name="Google Shape;484;p24"/>
          <p:cNvPicPr preferRelativeResize="0"/>
          <p:nvPr/>
        </p:nvPicPr>
        <p:blipFill rotWithShape="1">
          <a:blip r:embed="rId3">
            <a:alphaModFix/>
          </a:blip>
          <a:srcRect b="35569" l="32574" r="8640" t="48610"/>
          <a:stretch/>
        </p:blipFill>
        <p:spPr>
          <a:xfrm>
            <a:off x="810000" y="4543606"/>
            <a:ext cx="4568880" cy="798653"/>
          </a:xfrm>
          <a:prstGeom prst="rect">
            <a:avLst/>
          </a:prstGeom>
          <a:noFill/>
          <a:ln>
            <a:noFill/>
          </a:ln>
        </p:spPr>
      </p:pic>
      <p:sp>
        <p:nvSpPr>
          <p:cNvPr id="485" name="Google Shape;485;p24"/>
          <p:cNvSpPr txBox="1"/>
          <p:nvPr/>
        </p:nvSpPr>
        <p:spPr>
          <a:xfrm>
            <a:off x="810000" y="4174274"/>
            <a:ext cx="61056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1800">
                <a:solidFill>
                  <a:srgbClr val="0E0E0E"/>
                </a:solidFill>
                <a:latin typeface="Century Gothic"/>
                <a:ea typeface="Century Gothic"/>
                <a:cs typeface="Century Gothic"/>
                <a:sym typeface="Century Gothic"/>
              </a:rPr>
              <a:t>Normalized Emotion Count</a:t>
            </a:r>
            <a:r>
              <a:rPr lang="it-IT" sz="1800">
                <a:solidFill>
                  <a:srgbClr val="0E0E0E"/>
                </a:solidFill>
                <a:latin typeface="Century Gothic"/>
                <a:ea typeface="Century Gothic"/>
                <a:cs typeface="Century Gothic"/>
                <a:sym typeface="Century Gothic"/>
              </a:rPr>
              <a:t>:</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25"/>
          <p:cNvSpPr txBox="1"/>
          <p:nvPr>
            <p:ph type="title"/>
          </p:nvPr>
        </p:nvSpPr>
        <p:spPr>
          <a:xfrm>
            <a:off x="810000" y="447188"/>
            <a:ext cx="10571998" cy="97045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100"/>
              <a:buFont typeface="Century Gothic"/>
              <a:buNone/>
            </a:pPr>
            <a:r>
              <a:rPr b="0" i="0" lang="it-IT" sz="3100" u="none" cap="none" strike="noStrike">
                <a:solidFill>
                  <a:schemeClr val="lt1"/>
                </a:solidFill>
                <a:latin typeface="Century Gothic"/>
                <a:ea typeface="Century Gothic"/>
                <a:cs typeface="Century Gothic"/>
                <a:sym typeface="Century Gothic"/>
              </a:rPr>
              <a:t>Feature extraction</a:t>
            </a:r>
            <a:br>
              <a:rPr b="0" i="0" lang="it-IT" sz="3100" u="none" cap="none" strike="noStrike">
                <a:solidFill>
                  <a:schemeClr val="lt1"/>
                </a:solidFill>
                <a:latin typeface="Century Gothic"/>
                <a:ea typeface="Century Gothic"/>
                <a:cs typeface="Century Gothic"/>
                <a:sym typeface="Century Gothic"/>
              </a:rPr>
            </a:br>
            <a:r>
              <a:rPr b="0" i="0" lang="it-IT" sz="3100" u="none" cap="none" strike="noStrike">
                <a:solidFill>
                  <a:schemeClr val="lt1"/>
                </a:solidFill>
                <a:latin typeface="Century Gothic"/>
                <a:ea typeface="Century Gothic"/>
                <a:cs typeface="Century Gothic"/>
                <a:sym typeface="Century Gothic"/>
              </a:rPr>
              <a:t>[VADER]</a:t>
            </a:r>
            <a:endParaRPr/>
          </a:p>
        </p:txBody>
      </p:sp>
      <p:pic>
        <p:nvPicPr>
          <p:cNvPr descr="Immagine che contiene testo, schermata, software, Software multimediale&#10;&#10;Descrizione generata automaticamente" id="492" name="Google Shape;492;p25"/>
          <p:cNvPicPr preferRelativeResize="0"/>
          <p:nvPr/>
        </p:nvPicPr>
        <p:blipFill rotWithShape="1">
          <a:blip r:embed="rId3">
            <a:alphaModFix/>
          </a:blip>
          <a:srcRect b="55732" l="44597" r="14598" t="26842"/>
          <a:stretch/>
        </p:blipFill>
        <p:spPr>
          <a:xfrm>
            <a:off x="1503465" y="4604863"/>
            <a:ext cx="3171463" cy="879676"/>
          </a:xfrm>
          <a:prstGeom prst="rect">
            <a:avLst/>
          </a:prstGeom>
          <a:noFill/>
          <a:ln>
            <a:noFill/>
          </a:ln>
        </p:spPr>
      </p:pic>
      <p:pic>
        <p:nvPicPr>
          <p:cNvPr descr="Immagine che contiene testo, software, schermata, Software multimediale&#10;&#10;Descrizione generata automaticamente" id="493" name="Google Shape;493;p25"/>
          <p:cNvPicPr preferRelativeResize="0"/>
          <p:nvPr/>
        </p:nvPicPr>
        <p:blipFill rotWithShape="1">
          <a:blip r:embed="rId4">
            <a:alphaModFix/>
          </a:blip>
          <a:srcRect b="45930" l="42067" r="17129" t="36644"/>
          <a:stretch/>
        </p:blipFill>
        <p:spPr>
          <a:xfrm>
            <a:off x="1503466" y="3231686"/>
            <a:ext cx="3171463" cy="879676"/>
          </a:xfrm>
          <a:prstGeom prst="rect">
            <a:avLst/>
          </a:prstGeom>
          <a:noFill/>
          <a:ln>
            <a:noFill/>
          </a:ln>
        </p:spPr>
      </p:pic>
      <p:pic>
        <p:nvPicPr>
          <p:cNvPr descr="Immagine che contiene testo, schermata, software, Software multimediale&#10;&#10;Descrizione generata automaticamente" id="494" name="Google Shape;494;p25"/>
          <p:cNvPicPr preferRelativeResize="0"/>
          <p:nvPr/>
        </p:nvPicPr>
        <p:blipFill rotWithShape="1">
          <a:blip r:embed="rId3">
            <a:alphaModFix/>
          </a:blip>
          <a:srcRect b="38380" l="44597" r="14598" t="44193"/>
          <a:stretch/>
        </p:blipFill>
        <p:spPr>
          <a:xfrm>
            <a:off x="6214362" y="3231686"/>
            <a:ext cx="3171463" cy="879676"/>
          </a:xfrm>
          <a:prstGeom prst="rect">
            <a:avLst/>
          </a:prstGeom>
          <a:noFill/>
          <a:ln>
            <a:noFill/>
          </a:ln>
        </p:spPr>
      </p:pic>
      <p:pic>
        <p:nvPicPr>
          <p:cNvPr descr="Immagine che contiene testo, schermata, software, Software multimediale&#10;&#10;Descrizione generata automaticamente" id="495" name="Google Shape;495;p25"/>
          <p:cNvPicPr preferRelativeResize="0"/>
          <p:nvPr/>
        </p:nvPicPr>
        <p:blipFill rotWithShape="1">
          <a:blip r:embed="rId3">
            <a:alphaModFix/>
          </a:blip>
          <a:srcRect b="22367" l="35068" r="5362" t="60206"/>
          <a:stretch/>
        </p:blipFill>
        <p:spPr>
          <a:xfrm>
            <a:off x="6214362" y="4604863"/>
            <a:ext cx="4629876" cy="8796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26"/>
          <p:cNvSpPr txBox="1"/>
          <p:nvPr>
            <p:ph type="title"/>
          </p:nvPr>
        </p:nvSpPr>
        <p:spPr>
          <a:xfrm>
            <a:off x="810000" y="447188"/>
            <a:ext cx="10571998" cy="97045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100"/>
              <a:buFont typeface="Century Gothic"/>
              <a:buNone/>
            </a:pPr>
            <a:r>
              <a:rPr b="0" i="0" lang="it-IT" sz="3100" u="none" cap="none" strike="noStrike">
                <a:solidFill>
                  <a:schemeClr val="lt1"/>
                </a:solidFill>
                <a:latin typeface="Century Gothic"/>
                <a:ea typeface="Century Gothic"/>
                <a:cs typeface="Century Gothic"/>
                <a:sym typeface="Century Gothic"/>
              </a:rPr>
              <a:t>Feature extraction</a:t>
            </a:r>
            <a:br>
              <a:rPr b="0" i="0" lang="it-IT" sz="3100" u="none" cap="none" strike="noStrike">
                <a:solidFill>
                  <a:schemeClr val="lt1"/>
                </a:solidFill>
                <a:latin typeface="Century Gothic"/>
                <a:ea typeface="Century Gothic"/>
                <a:cs typeface="Century Gothic"/>
                <a:sym typeface="Century Gothic"/>
              </a:rPr>
            </a:br>
            <a:r>
              <a:rPr b="0" i="0" lang="it-IT" sz="3100" u="none" cap="none" strike="noStrike">
                <a:solidFill>
                  <a:schemeClr val="lt1"/>
                </a:solidFill>
                <a:latin typeface="Century Gothic"/>
                <a:ea typeface="Century Gothic"/>
                <a:cs typeface="Century Gothic"/>
                <a:sym typeface="Century Gothic"/>
              </a:rPr>
              <a:t>[Resulting dataset]</a:t>
            </a:r>
            <a:endParaRPr/>
          </a:p>
        </p:txBody>
      </p:sp>
      <p:grpSp>
        <p:nvGrpSpPr>
          <p:cNvPr id="502" name="Google Shape;502;p26"/>
          <p:cNvGrpSpPr/>
          <p:nvPr/>
        </p:nvGrpSpPr>
        <p:grpSpPr>
          <a:xfrm>
            <a:off x="819749" y="2715583"/>
            <a:ext cx="10552500" cy="3240000"/>
            <a:chOff x="9749" y="199382"/>
            <a:chExt cx="10552500" cy="3240000"/>
          </a:xfrm>
        </p:grpSpPr>
        <p:sp>
          <p:nvSpPr>
            <p:cNvPr id="503" name="Google Shape;503;p26"/>
            <p:cNvSpPr/>
            <p:nvPr/>
          </p:nvSpPr>
          <p:spPr>
            <a:xfrm>
              <a:off x="623999" y="199382"/>
              <a:ext cx="1921500" cy="1921500"/>
            </a:xfrm>
            <a:prstGeom prst="ellipse">
              <a:avLst/>
            </a:pr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6"/>
            <p:cNvSpPr/>
            <p:nvPr/>
          </p:nvSpPr>
          <p:spPr>
            <a:xfrm>
              <a:off x="1033499" y="608882"/>
              <a:ext cx="1102499" cy="1102499"/>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6"/>
            <p:cNvSpPr/>
            <p:nvPr/>
          </p:nvSpPr>
          <p:spPr>
            <a:xfrm>
              <a:off x="9749" y="2719382"/>
              <a:ext cx="315000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6"/>
            <p:cNvSpPr txBox="1"/>
            <p:nvPr/>
          </p:nvSpPr>
          <p:spPr>
            <a:xfrm>
              <a:off x="9749" y="2719382"/>
              <a:ext cx="3150000"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800"/>
                <a:buFont typeface="Century Gothic"/>
                <a:buNone/>
              </a:pPr>
              <a:r>
                <a:rPr lang="it-IT" sz="1800" cap="none">
                  <a:solidFill>
                    <a:schemeClr val="dk1"/>
                  </a:solidFill>
                  <a:latin typeface="Century Gothic"/>
                  <a:ea typeface="Century Gothic"/>
                  <a:cs typeface="Century Gothic"/>
                  <a:sym typeface="Century Gothic"/>
                </a:rPr>
                <a:t>ALL FEATURES AGGREGATED INTO A SINGLE DATASET</a:t>
              </a:r>
              <a:endParaRPr sz="1800">
                <a:solidFill>
                  <a:schemeClr val="dk1"/>
                </a:solidFill>
                <a:latin typeface="Century Gothic"/>
                <a:ea typeface="Century Gothic"/>
                <a:cs typeface="Century Gothic"/>
                <a:sym typeface="Century Gothic"/>
              </a:endParaRPr>
            </a:p>
          </p:txBody>
        </p:sp>
        <p:sp>
          <p:nvSpPr>
            <p:cNvPr id="507" name="Google Shape;507;p26"/>
            <p:cNvSpPr/>
            <p:nvPr/>
          </p:nvSpPr>
          <p:spPr>
            <a:xfrm>
              <a:off x="4325249" y="199382"/>
              <a:ext cx="1921500" cy="1921500"/>
            </a:xfrm>
            <a:prstGeom prst="ellipse">
              <a:avLst/>
            </a:pr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6"/>
            <p:cNvSpPr/>
            <p:nvPr/>
          </p:nvSpPr>
          <p:spPr>
            <a:xfrm>
              <a:off x="4734749" y="608882"/>
              <a:ext cx="1102499" cy="1102499"/>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6"/>
            <p:cNvSpPr/>
            <p:nvPr/>
          </p:nvSpPr>
          <p:spPr>
            <a:xfrm>
              <a:off x="3710999" y="2719382"/>
              <a:ext cx="315000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6"/>
            <p:cNvSpPr txBox="1"/>
            <p:nvPr/>
          </p:nvSpPr>
          <p:spPr>
            <a:xfrm>
              <a:off x="3710999" y="2719382"/>
              <a:ext cx="3150000"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800"/>
                <a:buFont typeface="Century Gothic"/>
                <a:buNone/>
              </a:pPr>
              <a:r>
                <a:rPr lang="it-IT" sz="1800" cap="none">
                  <a:solidFill>
                    <a:schemeClr val="dk1"/>
                  </a:solidFill>
                  <a:latin typeface="Century Gothic"/>
                  <a:ea typeface="Century Gothic"/>
                  <a:cs typeface="Century Gothic"/>
                  <a:sym typeface="Century Gothic"/>
                </a:rPr>
                <a:t>NRC LEXICON EMOTIONS HAVE DEDICATED COLUMN.</a:t>
              </a:r>
              <a:endParaRPr sz="1800">
                <a:solidFill>
                  <a:schemeClr val="dk1"/>
                </a:solidFill>
                <a:latin typeface="Century Gothic"/>
                <a:ea typeface="Century Gothic"/>
                <a:cs typeface="Century Gothic"/>
                <a:sym typeface="Century Gothic"/>
              </a:endParaRPr>
            </a:p>
          </p:txBody>
        </p:sp>
        <p:sp>
          <p:nvSpPr>
            <p:cNvPr id="511" name="Google Shape;511;p26"/>
            <p:cNvSpPr/>
            <p:nvPr/>
          </p:nvSpPr>
          <p:spPr>
            <a:xfrm>
              <a:off x="8026499" y="199382"/>
              <a:ext cx="1921500" cy="1921500"/>
            </a:xfrm>
            <a:prstGeom prst="ellipse">
              <a:avLst/>
            </a:pr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6"/>
            <p:cNvSpPr/>
            <p:nvPr/>
          </p:nvSpPr>
          <p:spPr>
            <a:xfrm>
              <a:off x="8435999" y="608882"/>
              <a:ext cx="1102499" cy="1102499"/>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6"/>
            <p:cNvSpPr/>
            <p:nvPr/>
          </p:nvSpPr>
          <p:spPr>
            <a:xfrm>
              <a:off x="7412249" y="2719382"/>
              <a:ext cx="315000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6"/>
            <p:cNvSpPr txBox="1"/>
            <p:nvPr/>
          </p:nvSpPr>
          <p:spPr>
            <a:xfrm>
              <a:off x="7412249" y="2719382"/>
              <a:ext cx="3150000"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800"/>
                <a:buFont typeface="Century Gothic"/>
                <a:buNone/>
              </a:pPr>
              <a:r>
                <a:rPr lang="it-IT" sz="1800" cap="none">
                  <a:solidFill>
                    <a:schemeClr val="dk1"/>
                  </a:solidFill>
                  <a:latin typeface="Century Gothic"/>
                  <a:ea typeface="Century Gothic"/>
                  <a:cs typeface="Century Gothic"/>
                  <a:sym typeface="Century Gothic"/>
                </a:rPr>
                <a:t>SUITABLE INPUT BOTH FOR ML MODELS OR NN</a:t>
              </a:r>
              <a:endParaRPr sz="1800">
                <a:solidFill>
                  <a:schemeClr val="dk1"/>
                </a:solidFill>
                <a:latin typeface="Century Gothic"/>
                <a:ea typeface="Century Gothic"/>
                <a:cs typeface="Century Gothic"/>
                <a:sym typeface="Century Gothic"/>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27"/>
          <p:cNvSpPr txBox="1"/>
          <p:nvPr>
            <p:ph type="title"/>
          </p:nvPr>
        </p:nvSpPr>
        <p:spPr>
          <a:xfrm>
            <a:off x="810000" y="447188"/>
            <a:ext cx="10571998" cy="9704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4000"/>
              <a:buFont typeface="Century Gothic"/>
              <a:buNone/>
            </a:pPr>
            <a:r>
              <a:rPr lang="it-IT"/>
              <a:t>Outline</a:t>
            </a:r>
            <a:endParaRPr/>
          </a:p>
        </p:txBody>
      </p:sp>
      <p:sp>
        <p:nvSpPr>
          <p:cNvPr id="520" name="Google Shape;520;p27"/>
          <p:cNvSpPr txBox="1"/>
          <p:nvPr>
            <p:ph idx="2" type="body"/>
          </p:nvPr>
        </p:nvSpPr>
        <p:spPr>
          <a:xfrm>
            <a:off x="838200" y="2222287"/>
            <a:ext cx="5181600" cy="3638764"/>
          </a:xfrm>
          <a:prstGeom prst="rect">
            <a:avLst/>
          </a:prstGeom>
          <a:noFill/>
          <a:ln>
            <a:noFill/>
          </a:ln>
        </p:spPr>
        <p:txBody>
          <a:bodyPr anchorCtr="0" anchor="ctr" bIns="45700" lIns="91425" spcFirstLastPara="1" rIns="91425" wrap="square" tIns="45700">
            <a:normAutofit/>
          </a:bodyPr>
          <a:lstStyle/>
          <a:p>
            <a:pPr indent="-342900" lvl="0" marL="342900" rtl="0" algn="l">
              <a:spcBef>
                <a:spcPts val="0"/>
              </a:spcBef>
              <a:spcAft>
                <a:spcPts val="0"/>
              </a:spcAft>
              <a:buSzPts val="1440"/>
              <a:buChar char="🞆"/>
            </a:pPr>
            <a:r>
              <a:rPr lang="it-IT">
                <a:solidFill>
                  <a:schemeClr val="lt2"/>
                </a:solidFill>
              </a:rPr>
              <a:t>Introduction</a:t>
            </a:r>
            <a:endParaRPr>
              <a:solidFill>
                <a:schemeClr val="lt2"/>
              </a:solidFill>
            </a:endParaRPr>
          </a:p>
          <a:p>
            <a:pPr indent="-342900" lvl="0" marL="342900" rtl="0" algn="l">
              <a:spcBef>
                <a:spcPts val="960"/>
              </a:spcBef>
              <a:spcAft>
                <a:spcPts val="0"/>
              </a:spcAft>
              <a:buSzPts val="1440"/>
              <a:buChar char="🞆"/>
            </a:pPr>
            <a:r>
              <a:rPr lang="it-IT">
                <a:solidFill>
                  <a:schemeClr val="lt2"/>
                </a:solidFill>
              </a:rPr>
              <a:t>EDA</a:t>
            </a:r>
            <a:endParaRPr/>
          </a:p>
          <a:p>
            <a:pPr indent="-342900" lvl="0" marL="342900" rtl="0" algn="l">
              <a:spcBef>
                <a:spcPts val="960"/>
              </a:spcBef>
              <a:spcAft>
                <a:spcPts val="0"/>
              </a:spcAft>
              <a:buSzPts val="1440"/>
              <a:buChar char="🞆"/>
            </a:pPr>
            <a:r>
              <a:rPr lang="it-IT">
                <a:solidFill>
                  <a:schemeClr val="lt2"/>
                </a:solidFill>
              </a:rPr>
              <a:t>Dataset cleansing</a:t>
            </a:r>
            <a:endParaRPr>
              <a:solidFill>
                <a:schemeClr val="lt2"/>
              </a:solidFill>
            </a:endParaRPr>
          </a:p>
          <a:p>
            <a:pPr indent="-342900" lvl="0" marL="342900" rtl="0" algn="l">
              <a:spcBef>
                <a:spcPts val="960"/>
              </a:spcBef>
              <a:spcAft>
                <a:spcPts val="0"/>
              </a:spcAft>
              <a:buSzPts val="1440"/>
              <a:buChar char="🞆"/>
            </a:pPr>
            <a:r>
              <a:rPr lang="it-IT">
                <a:solidFill>
                  <a:schemeClr val="lt2"/>
                </a:solidFill>
              </a:rPr>
              <a:t>Preprocessing</a:t>
            </a:r>
            <a:endParaRPr>
              <a:solidFill>
                <a:schemeClr val="lt2"/>
              </a:solidFill>
            </a:endParaRPr>
          </a:p>
          <a:p>
            <a:pPr indent="-342900" lvl="0" marL="342900" rtl="0" algn="l">
              <a:spcBef>
                <a:spcPts val="960"/>
              </a:spcBef>
              <a:spcAft>
                <a:spcPts val="0"/>
              </a:spcAft>
              <a:buSzPts val="1440"/>
              <a:buChar char="🞆"/>
            </a:pPr>
            <a:r>
              <a:rPr lang="it-IT">
                <a:solidFill>
                  <a:schemeClr val="lt2"/>
                </a:solidFill>
              </a:rPr>
              <a:t>Feature extraction</a:t>
            </a:r>
            <a:endParaRPr>
              <a:solidFill>
                <a:schemeClr val="lt2"/>
              </a:solidFill>
            </a:endParaRPr>
          </a:p>
          <a:p>
            <a:pPr indent="-342900" lvl="0" marL="342900" rtl="0" algn="l">
              <a:spcBef>
                <a:spcPts val="960"/>
              </a:spcBef>
              <a:spcAft>
                <a:spcPts val="0"/>
              </a:spcAft>
              <a:buSzPts val="1440"/>
              <a:buChar char="🞆"/>
            </a:pPr>
            <a:r>
              <a:rPr lang="it-IT"/>
              <a:t>Text classification task</a:t>
            </a:r>
            <a:endParaRPr/>
          </a:p>
          <a:p>
            <a:pPr indent="-342900" lvl="0" marL="342900" rtl="0" algn="l">
              <a:spcBef>
                <a:spcPts val="960"/>
              </a:spcBef>
              <a:spcAft>
                <a:spcPts val="0"/>
              </a:spcAft>
              <a:buSzPts val="1440"/>
              <a:buChar char="🞆"/>
            </a:pPr>
            <a:r>
              <a:rPr lang="it-IT">
                <a:solidFill>
                  <a:schemeClr val="lt2"/>
                </a:solidFill>
              </a:rPr>
              <a:t>Topic modeling task</a:t>
            </a:r>
            <a:endParaRPr/>
          </a:p>
          <a:p>
            <a:pPr indent="-342900" lvl="0" marL="342900" rtl="0" algn="l">
              <a:spcBef>
                <a:spcPts val="960"/>
              </a:spcBef>
              <a:spcAft>
                <a:spcPts val="0"/>
              </a:spcAft>
              <a:buSzPts val="1440"/>
              <a:buChar char="🞆"/>
            </a:pPr>
            <a:r>
              <a:rPr lang="it-IT">
                <a:solidFill>
                  <a:schemeClr val="lt2"/>
                </a:solidFill>
              </a:rPr>
              <a:t>Conclusions and future perspectives</a:t>
            </a:r>
            <a:endParaRPr>
              <a:solidFill>
                <a:schemeClr val="lt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28"/>
          <p:cNvSpPr txBox="1"/>
          <p:nvPr>
            <p:ph type="title"/>
          </p:nvPr>
        </p:nvSpPr>
        <p:spPr>
          <a:xfrm>
            <a:off x="451514" y="233083"/>
            <a:ext cx="5114017" cy="142435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4000"/>
              <a:buFont typeface="Century Gothic"/>
              <a:buNone/>
            </a:pPr>
            <a:r>
              <a:rPr b="0" i="0" lang="it-IT" sz="4000" u="none" cap="none" strike="noStrike">
                <a:solidFill>
                  <a:schemeClr val="lt1"/>
                </a:solidFill>
                <a:latin typeface="Century Gothic"/>
                <a:ea typeface="Century Gothic"/>
                <a:cs typeface="Century Gothic"/>
                <a:sym typeface="Century Gothic"/>
              </a:rPr>
              <a:t>Text classification</a:t>
            </a:r>
            <a:endParaRPr b="0" i="0" sz="4000" u="none" cap="none" strike="noStrike">
              <a:solidFill>
                <a:schemeClr val="lt1"/>
              </a:solidFill>
              <a:latin typeface="Century Gothic"/>
              <a:ea typeface="Century Gothic"/>
              <a:cs typeface="Century Gothic"/>
              <a:sym typeface="Century Gothic"/>
            </a:endParaRPr>
          </a:p>
        </p:txBody>
      </p:sp>
      <p:sp>
        <p:nvSpPr>
          <p:cNvPr id="527" name="Google Shape;527;p28"/>
          <p:cNvSpPr txBox="1"/>
          <p:nvPr>
            <p:ph idx="2" type="body"/>
          </p:nvPr>
        </p:nvSpPr>
        <p:spPr>
          <a:xfrm>
            <a:off x="6554123" y="411788"/>
            <a:ext cx="5186363" cy="54857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accent1"/>
              </a:buClr>
              <a:buSzPts val="2000"/>
              <a:buFont typeface="Noto Sans Symbols"/>
              <a:buNone/>
            </a:pPr>
            <a:r>
              <a:rPr b="0" i="0" lang="it-IT" sz="2500" u="none" cap="none" strike="noStrike">
                <a:solidFill>
                  <a:schemeClr val="dk1"/>
                </a:solidFill>
                <a:latin typeface="Century Gothic"/>
                <a:ea typeface="Century Gothic"/>
                <a:cs typeface="Century Gothic"/>
                <a:sym typeface="Century Gothic"/>
              </a:rPr>
              <a:t>Random forest, XGBoost and SVM are evaluated in terms of mF1-score</a:t>
            </a:r>
            <a:endParaRPr/>
          </a:p>
          <a:p>
            <a:pPr indent="0" lvl="0" marL="0" marR="0" rtl="0" algn="l">
              <a:spcBef>
                <a:spcPts val="1100"/>
              </a:spcBef>
              <a:spcAft>
                <a:spcPts val="0"/>
              </a:spcAft>
              <a:buClr>
                <a:schemeClr val="accent1"/>
              </a:buClr>
              <a:buSzPts val="2000"/>
              <a:buFont typeface="Noto Sans Symbols"/>
              <a:buNone/>
            </a:pPr>
            <a:r>
              <a:t/>
            </a:r>
            <a:endParaRPr b="0" i="0" sz="2500" u="none" cap="none" strike="noStrike">
              <a:solidFill>
                <a:schemeClr val="dk1"/>
              </a:solidFill>
              <a:latin typeface="Century Gothic"/>
              <a:ea typeface="Century Gothic"/>
              <a:cs typeface="Century Gothic"/>
              <a:sym typeface="Century Gothic"/>
            </a:endParaRPr>
          </a:p>
          <a:p>
            <a:pPr indent="0" lvl="0" marL="0" marR="0" rtl="0" algn="l">
              <a:spcBef>
                <a:spcPts val="1100"/>
              </a:spcBef>
              <a:spcAft>
                <a:spcPts val="0"/>
              </a:spcAft>
              <a:buClr>
                <a:schemeClr val="accent1"/>
              </a:buClr>
              <a:buSzPts val="2000"/>
              <a:buFont typeface="Noto Sans Symbols"/>
              <a:buNone/>
            </a:pPr>
            <a:r>
              <a:rPr b="0" i="0" lang="it-IT" sz="2500" u="none" cap="none" strike="noStrike">
                <a:solidFill>
                  <a:schemeClr val="dk1"/>
                </a:solidFill>
                <a:latin typeface="Century Gothic"/>
                <a:ea typeface="Century Gothic"/>
                <a:cs typeface="Century Gothic"/>
                <a:sym typeface="Century Gothic"/>
              </a:rPr>
              <a:t>Brute force HP optimization</a:t>
            </a:r>
            <a:endParaRPr b="0" i="0" sz="2500" u="none" cap="none" strike="noStrike">
              <a:solidFill>
                <a:schemeClr val="dk1"/>
              </a:solidFill>
              <a:latin typeface="Century Gothic"/>
              <a:ea typeface="Century Gothic"/>
              <a:cs typeface="Century Gothic"/>
              <a:sym typeface="Century Gothic"/>
            </a:endParaRPr>
          </a:p>
          <a:p>
            <a:pPr indent="0" lvl="0" marL="0" marR="0" rtl="0" algn="l">
              <a:spcBef>
                <a:spcPts val="1100"/>
              </a:spcBef>
              <a:spcAft>
                <a:spcPts val="0"/>
              </a:spcAft>
              <a:buClr>
                <a:schemeClr val="accent1"/>
              </a:buClr>
              <a:buSzPts val="2000"/>
              <a:buFont typeface="Noto Sans Symbols"/>
              <a:buNone/>
            </a:pPr>
            <a:r>
              <a:t/>
            </a:r>
            <a:endParaRPr b="0" i="0" sz="2500" u="none" cap="none" strike="noStrike">
              <a:solidFill>
                <a:schemeClr val="dk1"/>
              </a:solidFill>
              <a:latin typeface="Century Gothic"/>
              <a:ea typeface="Century Gothic"/>
              <a:cs typeface="Century Gothic"/>
              <a:sym typeface="Century Gothic"/>
            </a:endParaRPr>
          </a:p>
          <a:p>
            <a:pPr indent="0" lvl="0" marL="0" marR="0" rtl="0" algn="l">
              <a:spcBef>
                <a:spcPts val="1100"/>
              </a:spcBef>
              <a:spcAft>
                <a:spcPts val="0"/>
              </a:spcAft>
              <a:buClr>
                <a:schemeClr val="accent1"/>
              </a:buClr>
              <a:buSzPts val="2000"/>
              <a:buFont typeface="Noto Sans Symbols"/>
              <a:buNone/>
            </a:pPr>
            <a:r>
              <a:rPr b="0" i="0" lang="it-IT" sz="2500" u="none" cap="none" strike="noStrike">
                <a:solidFill>
                  <a:schemeClr val="dk1"/>
                </a:solidFill>
                <a:latin typeface="Century Gothic"/>
                <a:ea typeface="Century Gothic"/>
                <a:cs typeface="Century Gothic"/>
                <a:sym typeface="Century Gothic"/>
              </a:rPr>
              <a:t>Different representations</a:t>
            </a:r>
            <a:endParaRPr b="0" i="0" sz="2500" u="none" cap="none" strike="noStrike">
              <a:solidFill>
                <a:schemeClr val="dk1"/>
              </a:solidFill>
              <a:latin typeface="Century Gothic"/>
              <a:ea typeface="Century Gothic"/>
              <a:cs typeface="Century Gothic"/>
              <a:sym typeface="Century Gothic"/>
            </a:endParaRPr>
          </a:p>
          <a:p>
            <a:pPr indent="0" lvl="0" marL="0" marR="0" rtl="0" algn="l">
              <a:spcBef>
                <a:spcPts val="1100"/>
              </a:spcBef>
              <a:spcAft>
                <a:spcPts val="0"/>
              </a:spcAft>
              <a:buClr>
                <a:schemeClr val="accent1"/>
              </a:buClr>
              <a:buSzPts val="2000"/>
              <a:buFont typeface="Noto Sans Symbols"/>
              <a:buNone/>
            </a:pPr>
            <a:r>
              <a:t/>
            </a:r>
            <a:endParaRPr b="0" i="0" sz="2500" u="none" cap="none" strike="noStrike">
              <a:solidFill>
                <a:schemeClr val="dk1"/>
              </a:solidFill>
              <a:latin typeface="Century Gothic"/>
              <a:ea typeface="Century Gothic"/>
              <a:cs typeface="Century Gothic"/>
              <a:sym typeface="Century Gothic"/>
            </a:endParaRPr>
          </a:p>
          <a:p>
            <a:pPr indent="0" lvl="0" marL="0" marR="0" rtl="0" algn="l">
              <a:spcBef>
                <a:spcPts val="1100"/>
              </a:spcBef>
              <a:spcAft>
                <a:spcPts val="0"/>
              </a:spcAft>
              <a:buClr>
                <a:schemeClr val="accent1"/>
              </a:buClr>
              <a:buSzPts val="2000"/>
              <a:buFont typeface="Noto Sans Symbols"/>
              <a:buNone/>
            </a:pPr>
            <a:r>
              <a:rPr b="0" i="0" lang="it-IT" sz="2500" u="none" cap="none" strike="noStrike">
                <a:solidFill>
                  <a:schemeClr val="dk1"/>
                </a:solidFill>
                <a:latin typeface="Century Gothic"/>
                <a:ea typeface="Century Gothic"/>
                <a:cs typeface="Century Gothic"/>
                <a:sym typeface="Century Gothic"/>
              </a:rPr>
              <a:t>For each classifier, two configurations:</a:t>
            </a:r>
            <a:endParaRPr/>
          </a:p>
          <a:p>
            <a:pPr indent="-342900" lvl="0" marL="342900" marR="0" rtl="0" algn="l">
              <a:spcBef>
                <a:spcPts val="1100"/>
              </a:spcBef>
              <a:spcAft>
                <a:spcPts val="0"/>
              </a:spcAft>
              <a:buClr>
                <a:schemeClr val="accent1"/>
              </a:buClr>
              <a:buSzPts val="2000"/>
              <a:buFont typeface="Noto Sans Symbols"/>
              <a:buChar char="🞆"/>
            </a:pPr>
            <a:r>
              <a:rPr b="0" i="0" lang="it-IT" sz="2500" u="none" cap="none" strike="noStrike">
                <a:solidFill>
                  <a:schemeClr val="dk1"/>
                </a:solidFill>
                <a:latin typeface="Century Gothic"/>
                <a:ea typeface="Century Gothic"/>
                <a:cs typeface="Century Gothic"/>
                <a:sym typeface="Century Gothic"/>
              </a:rPr>
              <a:t>With engineered features</a:t>
            </a:r>
            <a:endParaRPr/>
          </a:p>
          <a:p>
            <a:pPr indent="-342900" lvl="0" marL="342900" marR="0" rtl="0" algn="l">
              <a:spcBef>
                <a:spcPts val="1100"/>
              </a:spcBef>
              <a:spcAft>
                <a:spcPts val="0"/>
              </a:spcAft>
              <a:buClr>
                <a:schemeClr val="accent1"/>
              </a:buClr>
              <a:buSzPts val="2000"/>
              <a:buFont typeface="Noto Sans Symbols"/>
              <a:buChar char="🞆"/>
            </a:pPr>
            <a:r>
              <a:rPr b="0" i="0" lang="it-IT" sz="2500" u="none" cap="none" strike="noStrike">
                <a:solidFill>
                  <a:schemeClr val="dk1"/>
                </a:solidFill>
                <a:latin typeface="Century Gothic"/>
                <a:ea typeface="Century Gothic"/>
                <a:cs typeface="Century Gothic"/>
                <a:sym typeface="Century Gothic"/>
              </a:rPr>
              <a:t>W/o engineered features</a:t>
            </a:r>
            <a:endParaRPr/>
          </a:p>
          <a:p>
            <a:pPr indent="0" lvl="0" marL="0" marR="0" rtl="0" algn="l">
              <a:spcBef>
                <a:spcPts val="1100"/>
              </a:spcBef>
              <a:spcAft>
                <a:spcPts val="0"/>
              </a:spcAft>
              <a:buClr>
                <a:schemeClr val="accent1"/>
              </a:buClr>
              <a:buSzPts val="2000"/>
              <a:buFont typeface="Noto Sans Symbols"/>
              <a:buNone/>
            </a:pPr>
            <a:r>
              <a:t/>
            </a:r>
            <a:endParaRPr b="0" i="0" sz="2500" u="none" cap="none" strike="noStrike">
              <a:solidFill>
                <a:schemeClr val="dk1"/>
              </a:solidFill>
              <a:latin typeface="Century Gothic"/>
              <a:ea typeface="Century Gothic"/>
              <a:cs typeface="Century Gothic"/>
              <a:sym typeface="Century Gothic"/>
            </a:endParaRPr>
          </a:p>
        </p:txBody>
      </p:sp>
      <p:pic>
        <p:nvPicPr>
          <p:cNvPr id="528" name="Google Shape;528;p28"/>
          <p:cNvPicPr preferRelativeResize="0"/>
          <p:nvPr/>
        </p:nvPicPr>
        <p:blipFill rotWithShape="1">
          <a:blip r:embed="rId3">
            <a:alphaModFix/>
          </a:blip>
          <a:srcRect b="0" l="0" r="0" t="0"/>
          <a:stretch/>
        </p:blipFill>
        <p:spPr>
          <a:xfrm>
            <a:off x="861652" y="2431382"/>
            <a:ext cx="3852961" cy="1383352"/>
          </a:xfrm>
          <a:prstGeom prst="rect">
            <a:avLst/>
          </a:prstGeom>
          <a:noFill/>
          <a:ln>
            <a:noFill/>
          </a:ln>
        </p:spPr>
      </p:pic>
      <p:pic>
        <p:nvPicPr>
          <p:cNvPr id="529" name="Google Shape;529;p28"/>
          <p:cNvPicPr preferRelativeResize="0"/>
          <p:nvPr/>
        </p:nvPicPr>
        <p:blipFill rotWithShape="1">
          <a:blip r:embed="rId4">
            <a:alphaModFix/>
          </a:blip>
          <a:srcRect b="0" l="0" r="0" t="0"/>
          <a:stretch/>
        </p:blipFill>
        <p:spPr>
          <a:xfrm>
            <a:off x="815194" y="4182015"/>
            <a:ext cx="3899419" cy="997882"/>
          </a:xfrm>
          <a:prstGeom prst="rect">
            <a:avLst/>
          </a:prstGeom>
          <a:noFill/>
          <a:ln>
            <a:noFill/>
          </a:ln>
        </p:spPr>
      </p:pic>
      <p:pic>
        <p:nvPicPr>
          <p:cNvPr id="530" name="Google Shape;530;p28"/>
          <p:cNvPicPr preferRelativeResize="0"/>
          <p:nvPr/>
        </p:nvPicPr>
        <p:blipFill rotWithShape="1">
          <a:blip r:embed="rId5">
            <a:alphaModFix/>
          </a:blip>
          <a:srcRect b="0" l="0" r="0" t="0"/>
          <a:stretch/>
        </p:blipFill>
        <p:spPr>
          <a:xfrm>
            <a:off x="861652" y="5713096"/>
            <a:ext cx="3852961" cy="67390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29"/>
          <p:cNvSpPr txBox="1"/>
          <p:nvPr>
            <p:ph type="title"/>
          </p:nvPr>
        </p:nvSpPr>
        <p:spPr>
          <a:xfrm>
            <a:off x="451514" y="233083"/>
            <a:ext cx="5114017" cy="142435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4000"/>
              <a:buFont typeface="Century Gothic"/>
              <a:buNone/>
            </a:pPr>
            <a:r>
              <a:rPr b="0" i="0" lang="it-IT" sz="4000" u="none" cap="none" strike="noStrike">
                <a:solidFill>
                  <a:schemeClr val="lt1"/>
                </a:solidFill>
                <a:latin typeface="Century Gothic"/>
                <a:ea typeface="Century Gothic"/>
                <a:cs typeface="Century Gothic"/>
                <a:sym typeface="Century Gothic"/>
              </a:rPr>
              <a:t>Text classification</a:t>
            </a:r>
            <a:endParaRPr b="0" i="0" sz="4000" u="none" cap="none" strike="noStrike">
              <a:solidFill>
                <a:schemeClr val="lt1"/>
              </a:solidFill>
              <a:latin typeface="Century Gothic"/>
              <a:ea typeface="Century Gothic"/>
              <a:cs typeface="Century Gothic"/>
              <a:sym typeface="Century Gothic"/>
            </a:endParaRPr>
          </a:p>
        </p:txBody>
      </p:sp>
      <p:pic>
        <p:nvPicPr>
          <p:cNvPr id="537" name="Google Shape;537;p29"/>
          <p:cNvPicPr preferRelativeResize="0"/>
          <p:nvPr/>
        </p:nvPicPr>
        <p:blipFill rotWithShape="1">
          <a:blip r:embed="rId3">
            <a:alphaModFix/>
          </a:blip>
          <a:srcRect b="0" l="0" r="0" t="0"/>
          <a:stretch/>
        </p:blipFill>
        <p:spPr>
          <a:xfrm>
            <a:off x="681986" y="2091048"/>
            <a:ext cx="5114017" cy="4261682"/>
          </a:xfrm>
          <a:prstGeom prst="rect">
            <a:avLst/>
          </a:prstGeom>
          <a:noFill/>
          <a:ln>
            <a:noFill/>
          </a:ln>
        </p:spPr>
      </p:pic>
      <p:pic>
        <p:nvPicPr>
          <p:cNvPr id="538" name="Google Shape;538;p29"/>
          <p:cNvPicPr preferRelativeResize="0"/>
          <p:nvPr/>
        </p:nvPicPr>
        <p:blipFill rotWithShape="1">
          <a:blip r:embed="rId4">
            <a:alphaModFix/>
          </a:blip>
          <a:srcRect b="0" l="0" r="0" t="0"/>
          <a:stretch/>
        </p:blipFill>
        <p:spPr>
          <a:xfrm>
            <a:off x="6225418" y="1585779"/>
            <a:ext cx="5774337" cy="527222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
          <p:cNvSpPr txBox="1"/>
          <p:nvPr>
            <p:ph type="title"/>
          </p:nvPr>
        </p:nvSpPr>
        <p:spPr>
          <a:xfrm>
            <a:off x="810000" y="447188"/>
            <a:ext cx="10571998" cy="9704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4000"/>
              <a:buFont typeface="Century Gothic"/>
              <a:buNone/>
            </a:pPr>
            <a:r>
              <a:rPr lang="it-IT"/>
              <a:t>Outline</a:t>
            </a:r>
            <a:endParaRPr/>
          </a:p>
        </p:txBody>
      </p:sp>
      <p:sp>
        <p:nvSpPr>
          <p:cNvPr id="156" name="Google Shape;156;p3"/>
          <p:cNvSpPr txBox="1"/>
          <p:nvPr>
            <p:ph idx="2" type="body"/>
          </p:nvPr>
        </p:nvSpPr>
        <p:spPr>
          <a:xfrm>
            <a:off x="838200" y="2222287"/>
            <a:ext cx="5181600" cy="3638764"/>
          </a:xfrm>
          <a:prstGeom prst="rect">
            <a:avLst/>
          </a:prstGeom>
          <a:noFill/>
          <a:ln>
            <a:noFill/>
          </a:ln>
        </p:spPr>
        <p:txBody>
          <a:bodyPr anchorCtr="0" anchor="ctr" bIns="45700" lIns="91425" spcFirstLastPara="1" rIns="91425" wrap="square" tIns="45700">
            <a:normAutofit/>
          </a:bodyPr>
          <a:lstStyle/>
          <a:p>
            <a:pPr indent="-342900" lvl="0" marL="342900" rtl="0" algn="l">
              <a:spcBef>
                <a:spcPts val="0"/>
              </a:spcBef>
              <a:spcAft>
                <a:spcPts val="0"/>
              </a:spcAft>
              <a:buSzPts val="1440"/>
              <a:buChar char="🞆"/>
            </a:pPr>
            <a:r>
              <a:rPr lang="it-IT"/>
              <a:t>Introduction</a:t>
            </a:r>
            <a:endParaRPr/>
          </a:p>
          <a:p>
            <a:pPr indent="-342900" lvl="0" marL="342900" rtl="0" algn="l">
              <a:spcBef>
                <a:spcPts val="960"/>
              </a:spcBef>
              <a:spcAft>
                <a:spcPts val="0"/>
              </a:spcAft>
              <a:buSzPts val="1440"/>
              <a:buChar char="🞆"/>
            </a:pPr>
            <a:r>
              <a:rPr lang="it-IT">
                <a:solidFill>
                  <a:schemeClr val="lt2"/>
                </a:solidFill>
              </a:rPr>
              <a:t>EDA</a:t>
            </a:r>
            <a:endParaRPr/>
          </a:p>
          <a:p>
            <a:pPr indent="-342900" lvl="0" marL="342900" rtl="0" algn="l">
              <a:spcBef>
                <a:spcPts val="960"/>
              </a:spcBef>
              <a:spcAft>
                <a:spcPts val="0"/>
              </a:spcAft>
              <a:buSzPts val="1440"/>
              <a:buChar char="🞆"/>
            </a:pPr>
            <a:r>
              <a:rPr lang="it-IT">
                <a:solidFill>
                  <a:schemeClr val="lt2"/>
                </a:solidFill>
              </a:rPr>
              <a:t>Dataset cleansing</a:t>
            </a:r>
            <a:endParaRPr>
              <a:solidFill>
                <a:schemeClr val="lt2"/>
              </a:solidFill>
            </a:endParaRPr>
          </a:p>
          <a:p>
            <a:pPr indent="-342900" lvl="0" marL="342900" rtl="0" algn="l">
              <a:spcBef>
                <a:spcPts val="960"/>
              </a:spcBef>
              <a:spcAft>
                <a:spcPts val="0"/>
              </a:spcAft>
              <a:buSzPts val="1440"/>
              <a:buChar char="🞆"/>
            </a:pPr>
            <a:r>
              <a:rPr lang="it-IT">
                <a:solidFill>
                  <a:schemeClr val="lt2"/>
                </a:solidFill>
              </a:rPr>
              <a:t>Text preprocessing</a:t>
            </a:r>
            <a:endParaRPr>
              <a:solidFill>
                <a:schemeClr val="lt2"/>
              </a:solidFill>
            </a:endParaRPr>
          </a:p>
          <a:p>
            <a:pPr indent="-342900" lvl="0" marL="342900" rtl="0" algn="l">
              <a:spcBef>
                <a:spcPts val="960"/>
              </a:spcBef>
              <a:spcAft>
                <a:spcPts val="0"/>
              </a:spcAft>
              <a:buSzPts val="1440"/>
              <a:buChar char="🞆"/>
            </a:pPr>
            <a:r>
              <a:rPr lang="it-IT">
                <a:solidFill>
                  <a:schemeClr val="lt2"/>
                </a:solidFill>
              </a:rPr>
              <a:t>Feature extraction</a:t>
            </a:r>
            <a:endParaRPr>
              <a:solidFill>
                <a:schemeClr val="lt2"/>
              </a:solidFill>
            </a:endParaRPr>
          </a:p>
          <a:p>
            <a:pPr indent="-342900" lvl="0" marL="342900" rtl="0" algn="l">
              <a:spcBef>
                <a:spcPts val="960"/>
              </a:spcBef>
              <a:spcAft>
                <a:spcPts val="0"/>
              </a:spcAft>
              <a:buSzPts val="1440"/>
              <a:buChar char="🞆"/>
            </a:pPr>
            <a:r>
              <a:rPr lang="it-IT">
                <a:solidFill>
                  <a:schemeClr val="lt2"/>
                </a:solidFill>
              </a:rPr>
              <a:t>Text classification task</a:t>
            </a:r>
            <a:endParaRPr/>
          </a:p>
          <a:p>
            <a:pPr indent="-342900" lvl="0" marL="342900" rtl="0" algn="l">
              <a:spcBef>
                <a:spcPts val="960"/>
              </a:spcBef>
              <a:spcAft>
                <a:spcPts val="0"/>
              </a:spcAft>
              <a:buSzPts val="1440"/>
              <a:buChar char="🞆"/>
            </a:pPr>
            <a:r>
              <a:rPr lang="it-IT">
                <a:solidFill>
                  <a:schemeClr val="lt2"/>
                </a:solidFill>
              </a:rPr>
              <a:t>Topic modeling task</a:t>
            </a:r>
            <a:endParaRPr/>
          </a:p>
          <a:p>
            <a:pPr indent="-342900" lvl="0" marL="342900" rtl="0" algn="l">
              <a:spcBef>
                <a:spcPts val="960"/>
              </a:spcBef>
              <a:spcAft>
                <a:spcPts val="0"/>
              </a:spcAft>
              <a:buSzPts val="1440"/>
              <a:buChar char="🞆"/>
            </a:pPr>
            <a:r>
              <a:rPr lang="it-IT">
                <a:solidFill>
                  <a:schemeClr val="lt2"/>
                </a:solidFill>
              </a:rPr>
              <a:t>Conclusions and future perspectives</a:t>
            </a:r>
            <a:endParaRPr>
              <a:solidFill>
                <a:schemeClr val="lt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30"/>
          <p:cNvSpPr txBox="1"/>
          <p:nvPr>
            <p:ph type="title"/>
          </p:nvPr>
        </p:nvSpPr>
        <p:spPr>
          <a:xfrm>
            <a:off x="451514" y="233083"/>
            <a:ext cx="5114017" cy="142435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4000"/>
              <a:buFont typeface="Century Gothic"/>
              <a:buNone/>
            </a:pPr>
            <a:r>
              <a:rPr b="0" i="0" lang="it-IT" sz="4000" u="none" cap="none" strike="noStrike">
                <a:solidFill>
                  <a:schemeClr val="lt1"/>
                </a:solidFill>
                <a:latin typeface="Century Gothic"/>
                <a:ea typeface="Century Gothic"/>
                <a:cs typeface="Century Gothic"/>
                <a:sym typeface="Century Gothic"/>
              </a:rPr>
              <a:t>Text classification</a:t>
            </a:r>
            <a:endParaRPr b="0" i="0" sz="4000" u="none" cap="none" strike="noStrike">
              <a:solidFill>
                <a:schemeClr val="lt1"/>
              </a:solidFill>
              <a:latin typeface="Century Gothic"/>
              <a:ea typeface="Century Gothic"/>
              <a:cs typeface="Century Gothic"/>
              <a:sym typeface="Century Gothic"/>
            </a:endParaRPr>
          </a:p>
        </p:txBody>
      </p:sp>
      <p:pic>
        <p:nvPicPr>
          <p:cNvPr id="545" name="Google Shape;545;p30"/>
          <p:cNvPicPr preferRelativeResize="0"/>
          <p:nvPr/>
        </p:nvPicPr>
        <p:blipFill rotWithShape="1">
          <a:blip r:embed="rId3">
            <a:alphaModFix/>
          </a:blip>
          <a:srcRect b="0" l="0" r="0" t="0"/>
          <a:stretch/>
        </p:blipFill>
        <p:spPr>
          <a:xfrm>
            <a:off x="1036320" y="2127428"/>
            <a:ext cx="9011920" cy="453130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31"/>
          <p:cNvSpPr txBox="1"/>
          <p:nvPr>
            <p:ph type="title"/>
          </p:nvPr>
        </p:nvSpPr>
        <p:spPr>
          <a:xfrm>
            <a:off x="810000" y="447188"/>
            <a:ext cx="10571998" cy="9704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4000"/>
              <a:buFont typeface="Century Gothic"/>
              <a:buNone/>
            </a:pPr>
            <a:r>
              <a:rPr lang="it-IT"/>
              <a:t>Outline</a:t>
            </a:r>
            <a:endParaRPr/>
          </a:p>
        </p:txBody>
      </p:sp>
      <p:sp>
        <p:nvSpPr>
          <p:cNvPr id="551" name="Google Shape;551;p31"/>
          <p:cNvSpPr txBox="1"/>
          <p:nvPr>
            <p:ph idx="2" type="body"/>
          </p:nvPr>
        </p:nvSpPr>
        <p:spPr>
          <a:xfrm>
            <a:off x="838200" y="2222287"/>
            <a:ext cx="5181600" cy="3638764"/>
          </a:xfrm>
          <a:prstGeom prst="rect">
            <a:avLst/>
          </a:prstGeom>
          <a:noFill/>
          <a:ln>
            <a:noFill/>
          </a:ln>
        </p:spPr>
        <p:txBody>
          <a:bodyPr anchorCtr="0" anchor="ctr" bIns="45700" lIns="91425" spcFirstLastPara="1" rIns="91425" wrap="square" tIns="45700">
            <a:normAutofit/>
          </a:bodyPr>
          <a:lstStyle/>
          <a:p>
            <a:pPr indent="-342900" lvl="0" marL="342900" rtl="0" algn="l">
              <a:spcBef>
                <a:spcPts val="0"/>
              </a:spcBef>
              <a:spcAft>
                <a:spcPts val="0"/>
              </a:spcAft>
              <a:buSzPts val="1440"/>
              <a:buChar char="🞆"/>
            </a:pPr>
            <a:r>
              <a:rPr lang="it-IT">
                <a:solidFill>
                  <a:schemeClr val="lt2"/>
                </a:solidFill>
              </a:rPr>
              <a:t>Introduction</a:t>
            </a:r>
            <a:endParaRPr>
              <a:solidFill>
                <a:schemeClr val="lt2"/>
              </a:solidFill>
            </a:endParaRPr>
          </a:p>
          <a:p>
            <a:pPr indent="-342900" lvl="0" marL="342900" rtl="0" algn="l">
              <a:spcBef>
                <a:spcPts val="960"/>
              </a:spcBef>
              <a:spcAft>
                <a:spcPts val="0"/>
              </a:spcAft>
              <a:buSzPts val="1440"/>
              <a:buChar char="🞆"/>
            </a:pPr>
            <a:r>
              <a:rPr lang="it-IT">
                <a:solidFill>
                  <a:schemeClr val="lt2"/>
                </a:solidFill>
              </a:rPr>
              <a:t>EDA</a:t>
            </a:r>
            <a:endParaRPr/>
          </a:p>
          <a:p>
            <a:pPr indent="-342900" lvl="0" marL="342900" rtl="0" algn="l">
              <a:spcBef>
                <a:spcPts val="960"/>
              </a:spcBef>
              <a:spcAft>
                <a:spcPts val="0"/>
              </a:spcAft>
              <a:buSzPts val="1440"/>
              <a:buChar char="🞆"/>
            </a:pPr>
            <a:r>
              <a:rPr lang="it-IT">
                <a:solidFill>
                  <a:schemeClr val="lt2"/>
                </a:solidFill>
              </a:rPr>
              <a:t>Dataset cleansing</a:t>
            </a:r>
            <a:endParaRPr>
              <a:solidFill>
                <a:schemeClr val="lt2"/>
              </a:solidFill>
            </a:endParaRPr>
          </a:p>
          <a:p>
            <a:pPr indent="-342900" lvl="0" marL="342900" rtl="0" algn="l">
              <a:spcBef>
                <a:spcPts val="960"/>
              </a:spcBef>
              <a:spcAft>
                <a:spcPts val="0"/>
              </a:spcAft>
              <a:buSzPts val="1440"/>
              <a:buChar char="🞆"/>
            </a:pPr>
            <a:r>
              <a:rPr lang="it-IT">
                <a:solidFill>
                  <a:schemeClr val="lt2"/>
                </a:solidFill>
              </a:rPr>
              <a:t>Preprocessing</a:t>
            </a:r>
            <a:endParaRPr>
              <a:solidFill>
                <a:schemeClr val="lt2"/>
              </a:solidFill>
            </a:endParaRPr>
          </a:p>
          <a:p>
            <a:pPr indent="-342900" lvl="0" marL="342900" rtl="0" algn="l">
              <a:spcBef>
                <a:spcPts val="960"/>
              </a:spcBef>
              <a:spcAft>
                <a:spcPts val="0"/>
              </a:spcAft>
              <a:buSzPts val="1440"/>
              <a:buChar char="🞆"/>
            </a:pPr>
            <a:r>
              <a:rPr lang="it-IT">
                <a:solidFill>
                  <a:schemeClr val="lt2"/>
                </a:solidFill>
              </a:rPr>
              <a:t>Feature extraction</a:t>
            </a:r>
            <a:endParaRPr>
              <a:solidFill>
                <a:schemeClr val="lt2"/>
              </a:solidFill>
            </a:endParaRPr>
          </a:p>
          <a:p>
            <a:pPr indent="-342900" lvl="0" marL="342900" rtl="0" algn="l">
              <a:spcBef>
                <a:spcPts val="960"/>
              </a:spcBef>
              <a:spcAft>
                <a:spcPts val="0"/>
              </a:spcAft>
              <a:buSzPts val="1440"/>
              <a:buChar char="🞆"/>
            </a:pPr>
            <a:r>
              <a:rPr lang="it-IT">
                <a:solidFill>
                  <a:schemeClr val="lt2"/>
                </a:solidFill>
              </a:rPr>
              <a:t>Text classification task</a:t>
            </a:r>
            <a:endParaRPr/>
          </a:p>
          <a:p>
            <a:pPr indent="-342900" lvl="0" marL="342900" rtl="0" algn="l">
              <a:spcBef>
                <a:spcPts val="960"/>
              </a:spcBef>
              <a:spcAft>
                <a:spcPts val="0"/>
              </a:spcAft>
              <a:buSzPts val="1440"/>
              <a:buChar char="🞆"/>
            </a:pPr>
            <a:r>
              <a:rPr lang="it-IT"/>
              <a:t>Topic modeling task</a:t>
            </a:r>
            <a:endParaRPr/>
          </a:p>
          <a:p>
            <a:pPr indent="-342900" lvl="0" marL="342900" rtl="0" algn="l">
              <a:spcBef>
                <a:spcPts val="960"/>
              </a:spcBef>
              <a:spcAft>
                <a:spcPts val="0"/>
              </a:spcAft>
              <a:buSzPts val="1440"/>
              <a:buChar char="🞆"/>
            </a:pPr>
            <a:r>
              <a:rPr lang="it-IT">
                <a:solidFill>
                  <a:schemeClr val="lt2"/>
                </a:solidFill>
              </a:rPr>
              <a:t>Conclusions and future perspectives</a:t>
            </a:r>
            <a:endParaRPr>
              <a:solidFill>
                <a:schemeClr val="lt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32"/>
          <p:cNvSpPr txBox="1"/>
          <p:nvPr>
            <p:ph type="title"/>
          </p:nvPr>
        </p:nvSpPr>
        <p:spPr>
          <a:xfrm>
            <a:off x="451514" y="233083"/>
            <a:ext cx="5114017" cy="142435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4000"/>
              <a:buFont typeface="Century Gothic"/>
              <a:buNone/>
            </a:pPr>
            <a:r>
              <a:rPr b="0" i="0" lang="it-IT" sz="4000" u="none" cap="none" strike="noStrike">
                <a:solidFill>
                  <a:schemeClr val="lt1"/>
                </a:solidFill>
                <a:latin typeface="Century Gothic"/>
                <a:ea typeface="Century Gothic"/>
                <a:cs typeface="Century Gothic"/>
                <a:sym typeface="Century Gothic"/>
              </a:rPr>
              <a:t>Topic modeling [LDA]</a:t>
            </a:r>
            <a:endParaRPr/>
          </a:p>
        </p:txBody>
      </p:sp>
      <p:sp>
        <p:nvSpPr>
          <p:cNvPr id="558" name="Google Shape;558;p32"/>
          <p:cNvSpPr txBox="1"/>
          <p:nvPr>
            <p:ph idx="2" type="body"/>
          </p:nvPr>
        </p:nvSpPr>
        <p:spPr>
          <a:xfrm>
            <a:off x="6456099" y="375312"/>
            <a:ext cx="5186363" cy="5485737"/>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accent1"/>
              </a:buClr>
              <a:buSzPts val="2000"/>
              <a:buFont typeface="Noto Sans Symbols"/>
              <a:buChar char="🞆"/>
            </a:pPr>
            <a:r>
              <a:rPr b="0" i="0" lang="it-IT" sz="2500" u="none" cap="none" strike="noStrike">
                <a:solidFill>
                  <a:schemeClr val="dk1"/>
                </a:solidFill>
                <a:latin typeface="Century Gothic"/>
                <a:ea typeface="Century Gothic"/>
                <a:cs typeface="Century Gothic"/>
                <a:sym typeface="Century Gothic"/>
              </a:rPr>
              <a:t>Implemented on BOW representation</a:t>
            </a:r>
            <a:endParaRPr b="0" i="0" sz="2500" u="none" cap="none" strike="noStrike">
              <a:solidFill>
                <a:schemeClr val="dk1"/>
              </a:solidFill>
              <a:latin typeface="Century Gothic"/>
              <a:ea typeface="Century Gothic"/>
              <a:cs typeface="Century Gothic"/>
              <a:sym typeface="Century Gothic"/>
            </a:endParaRPr>
          </a:p>
          <a:p>
            <a:pPr indent="-342900" lvl="0" marL="342900" marR="0" rtl="0" algn="l">
              <a:spcBef>
                <a:spcPts val="1100"/>
              </a:spcBef>
              <a:spcAft>
                <a:spcPts val="0"/>
              </a:spcAft>
              <a:buClr>
                <a:schemeClr val="accent1"/>
              </a:buClr>
              <a:buSzPts val="2000"/>
              <a:buFont typeface="Noto Sans Symbols"/>
              <a:buChar char="🞆"/>
            </a:pPr>
            <a:r>
              <a:rPr b="0" i="0" lang="it-IT" sz="2500" u="none" cap="none" strike="noStrike">
                <a:solidFill>
                  <a:schemeClr val="dk1"/>
                </a:solidFill>
                <a:latin typeface="Century Gothic"/>
                <a:ea typeface="Century Gothic"/>
                <a:cs typeface="Century Gothic"/>
                <a:sym typeface="Century Gothic"/>
              </a:rPr>
              <a:t>Hyperparameters optimization [</a:t>
            </a:r>
            <a:r>
              <a:rPr b="1" i="0" lang="it-IT" sz="2500" u="none" cap="none" strike="noStrike">
                <a:solidFill>
                  <a:schemeClr val="dk1"/>
                </a:solidFill>
                <a:latin typeface="Century Gothic"/>
                <a:ea typeface="Century Gothic"/>
                <a:cs typeface="Century Gothic"/>
                <a:sym typeface="Century Gothic"/>
              </a:rPr>
              <a:t>k</a:t>
            </a:r>
            <a:r>
              <a:rPr b="0" i="0" lang="it-IT" sz="2500" u="none" cap="none" strike="noStrike">
                <a:solidFill>
                  <a:schemeClr val="dk1"/>
                </a:solidFill>
                <a:latin typeface="Century Gothic"/>
                <a:ea typeface="Century Gothic"/>
                <a:cs typeface="Century Gothic"/>
                <a:sym typeface="Century Gothic"/>
              </a:rPr>
              <a:t>, </a:t>
            </a:r>
            <a:r>
              <a:rPr b="1" i="0" lang="it-IT" sz="2500" u="none" cap="none" strike="noStrike">
                <a:solidFill>
                  <a:schemeClr val="dk1"/>
                </a:solidFill>
                <a:latin typeface="Century Gothic"/>
                <a:ea typeface="Century Gothic"/>
                <a:cs typeface="Century Gothic"/>
                <a:sym typeface="Century Gothic"/>
              </a:rPr>
              <a:t>α</a:t>
            </a:r>
            <a:r>
              <a:rPr b="0" i="0" lang="it-IT" sz="2500" u="none" cap="none" strike="noStrike">
                <a:solidFill>
                  <a:schemeClr val="dk1"/>
                </a:solidFill>
                <a:latin typeface="Century Gothic"/>
                <a:ea typeface="Century Gothic"/>
                <a:cs typeface="Century Gothic"/>
                <a:sym typeface="Century Gothic"/>
              </a:rPr>
              <a:t> and </a:t>
            </a:r>
            <a:r>
              <a:rPr b="1" i="0" lang="it-IT" sz="2500" u="none" cap="none" strike="noStrike">
                <a:solidFill>
                  <a:schemeClr val="dk1"/>
                </a:solidFill>
                <a:latin typeface="Century Gothic"/>
                <a:ea typeface="Century Gothic"/>
                <a:cs typeface="Century Gothic"/>
                <a:sym typeface="Century Gothic"/>
              </a:rPr>
              <a:t>β</a:t>
            </a:r>
            <a:r>
              <a:rPr b="0" i="0" lang="it-IT" sz="2500" u="none" cap="none" strike="noStrike">
                <a:solidFill>
                  <a:schemeClr val="dk1"/>
                </a:solidFill>
                <a:latin typeface="Century Gothic"/>
                <a:ea typeface="Century Gothic"/>
                <a:cs typeface="Century Gothic"/>
                <a:sym typeface="Century Gothic"/>
              </a:rPr>
              <a:t>] via brute force</a:t>
            </a:r>
            <a:endParaRPr/>
          </a:p>
        </p:txBody>
      </p:sp>
      <p:pic>
        <p:nvPicPr>
          <p:cNvPr id="559" name="Google Shape;559;p32"/>
          <p:cNvPicPr preferRelativeResize="0"/>
          <p:nvPr/>
        </p:nvPicPr>
        <p:blipFill rotWithShape="1">
          <a:blip r:embed="rId3">
            <a:alphaModFix/>
          </a:blip>
          <a:srcRect b="0" l="0" r="0" t="0"/>
          <a:stretch/>
        </p:blipFill>
        <p:spPr>
          <a:xfrm>
            <a:off x="6142073" y="2658045"/>
            <a:ext cx="5814413" cy="3650717"/>
          </a:xfrm>
          <a:prstGeom prst="rect">
            <a:avLst/>
          </a:prstGeom>
          <a:noFill/>
          <a:ln>
            <a:noFill/>
          </a:ln>
        </p:spPr>
      </p:pic>
      <p:pic>
        <p:nvPicPr>
          <p:cNvPr id="560" name="Google Shape;560;p32"/>
          <p:cNvPicPr preferRelativeResize="0"/>
          <p:nvPr/>
        </p:nvPicPr>
        <p:blipFill rotWithShape="1">
          <a:blip r:embed="rId4">
            <a:alphaModFix/>
          </a:blip>
          <a:srcRect b="0" l="0" r="0" t="0"/>
          <a:stretch/>
        </p:blipFill>
        <p:spPr>
          <a:xfrm>
            <a:off x="0" y="2793386"/>
            <a:ext cx="6124044" cy="338003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33"/>
          <p:cNvSpPr txBox="1"/>
          <p:nvPr>
            <p:ph type="title"/>
          </p:nvPr>
        </p:nvSpPr>
        <p:spPr>
          <a:xfrm>
            <a:off x="451514" y="233083"/>
            <a:ext cx="5114017" cy="142435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4000"/>
              <a:buFont typeface="Century Gothic"/>
              <a:buNone/>
            </a:pPr>
            <a:r>
              <a:rPr b="0" i="0" lang="it-IT" sz="4000" u="none" cap="none" strike="noStrike">
                <a:solidFill>
                  <a:schemeClr val="lt1"/>
                </a:solidFill>
                <a:latin typeface="Century Gothic"/>
                <a:ea typeface="Century Gothic"/>
                <a:cs typeface="Century Gothic"/>
                <a:sym typeface="Century Gothic"/>
              </a:rPr>
              <a:t>Topic modeling [BERTopic]</a:t>
            </a:r>
            <a:endParaRPr/>
          </a:p>
        </p:txBody>
      </p:sp>
      <p:sp>
        <p:nvSpPr>
          <p:cNvPr id="567" name="Google Shape;567;p33"/>
          <p:cNvSpPr txBox="1"/>
          <p:nvPr>
            <p:ph idx="2" type="body"/>
          </p:nvPr>
        </p:nvSpPr>
        <p:spPr>
          <a:xfrm>
            <a:off x="6456099" y="375312"/>
            <a:ext cx="5186363" cy="5485737"/>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accent1"/>
              </a:buClr>
              <a:buSzPts val="2000"/>
              <a:buFont typeface="Noto Sans Symbols"/>
              <a:buChar char="🞆"/>
            </a:pPr>
            <a:r>
              <a:rPr b="0" i="0" lang="it-IT" sz="2500" u="none" cap="none" strike="noStrike">
                <a:solidFill>
                  <a:schemeClr val="dk1"/>
                </a:solidFill>
                <a:latin typeface="Century Gothic"/>
                <a:ea typeface="Century Gothic"/>
                <a:cs typeface="Century Gothic"/>
                <a:sym typeface="Century Gothic"/>
              </a:rPr>
              <a:t>Implemented with word2vec embedding</a:t>
            </a:r>
            <a:endParaRPr b="0" i="0" sz="2500" u="none" cap="none" strike="noStrike">
              <a:solidFill>
                <a:schemeClr val="dk1"/>
              </a:solidFill>
              <a:latin typeface="Century Gothic"/>
              <a:ea typeface="Century Gothic"/>
              <a:cs typeface="Century Gothic"/>
              <a:sym typeface="Century Gothic"/>
            </a:endParaRPr>
          </a:p>
          <a:p>
            <a:pPr indent="-342900" lvl="0" marL="342900" marR="0" rtl="0" algn="l">
              <a:spcBef>
                <a:spcPts val="1100"/>
              </a:spcBef>
              <a:spcAft>
                <a:spcPts val="0"/>
              </a:spcAft>
              <a:buClr>
                <a:schemeClr val="accent1"/>
              </a:buClr>
              <a:buSzPts val="2000"/>
              <a:buFont typeface="Noto Sans Symbols"/>
              <a:buChar char="🞆"/>
            </a:pPr>
            <a:r>
              <a:rPr b="0" i="0" lang="it-IT" sz="2500" u="none" cap="none" strike="noStrike">
                <a:solidFill>
                  <a:schemeClr val="dk1"/>
                </a:solidFill>
                <a:latin typeface="Century Gothic"/>
                <a:ea typeface="Century Gothic"/>
                <a:cs typeface="Century Gothic"/>
                <a:sym typeface="Century Gothic"/>
              </a:rPr>
              <a:t>Hyperparameters optimization [</a:t>
            </a:r>
            <a:r>
              <a:rPr b="1" i="0" lang="it-IT" sz="2500" u="none" cap="none" strike="noStrike">
                <a:solidFill>
                  <a:schemeClr val="dk1"/>
                </a:solidFill>
                <a:latin typeface="Century Gothic"/>
                <a:ea typeface="Century Gothic"/>
                <a:cs typeface="Century Gothic"/>
                <a:sym typeface="Century Gothic"/>
              </a:rPr>
              <a:t>k</a:t>
            </a:r>
            <a:r>
              <a:rPr b="0" i="0" lang="it-IT" sz="2500" u="none" cap="none" strike="noStrike">
                <a:solidFill>
                  <a:schemeClr val="dk1"/>
                </a:solidFill>
                <a:latin typeface="Century Gothic"/>
                <a:ea typeface="Century Gothic"/>
                <a:cs typeface="Century Gothic"/>
                <a:sym typeface="Century Gothic"/>
              </a:rPr>
              <a:t>] via brute force</a:t>
            </a:r>
            <a:endParaRPr/>
          </a:p>
        </p:txBody>
      </p:sp>
      <p:pic>
        <p:nvPicPr>
          <p:cNvPr id="568" name="Google Shape;568;p33"/>
          <p:cNvPicPr preferRelativeResize="0"/>
          <p:nvPr/>
        </p:nvPicPr>
        <p:blipFill rotWithShape="1">
          <a:blip r:embed="rId3">
            <a:alphaModFix/>
          </a:blip>
          <a:srcRect b="0" l="0" r="0" t="0"/>
          <a:stretch/>
        </p:blipFill>
        <p:spPr>
          <a:xfrm>
            <a:off x="5169789" y="2502568"/>
            <a:ext cx="6820703" cy="3629731"/>
          </a:xfrm>
          <a:prstGeom prst="rect">
            <a:avLst/>
          </a:prstGeom>
          <a:noFill/>
          <a:ln>
            <a:noFill/>
          </a:ln>
        </p:spPr>
      </p:pic>
      <p:pic>
        <p:nvPicPr>
          <p:cNvPr id="569" name="Google Shape;569;p33"/>
          <p:cNvPicPr preferRelativeResize="0"/>
          <p:nvPr/>
        </p:nvPicPr>
        <p:blipFill rotWithShape="1">
          <a:blip r:embed="rId4">
            <a:alphaModFix/>
          </a:blip>
          <a:srcRect b="0" l="0" r="0" t="0"/>
          <a:stretch/>
        </p:blipFill>
        <p:spPr>
          <a:xfrm>
            <a:off x="549538" y="2638734"/>
            <a:ext cx="4496168" cy="334918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34"/>
          <p:cNvSpPr txBox="1"/>
          <p:nvPr>
            <p:ph type="title"/>
          </p:nvPr>
        </p:nvSpPr>
        <p:spPr>
          <a:xfrm>
            <a:off x="810000" y="447188"/>
            <a:ext cx="10571998" cy="9704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4000"/>
              <a:buFont typeface="Century Gothic"/>
              <a:buNone/>
            </a:pPr>
            <a:r>
              <a:rPr lang="it-IT"/>
              <a:t>Outline</a:t>
            </a:r>
            <a:endParaRPr/>
          </a:p>
        </p:txBody>
      </p:sp>
      <p:sp>
        <p:nvSpPr>
          <p:cNvPr id="575" name="Google Shape;575;p34"/>
          <p:cNvSpPr txBox="1"/>
          <p:nvPr>
            <p:ph idx="2" type="body"/>
          </p:nvPr>
        </p:nvSpPr>
        <p:spPr>
          <a:xfrm>
            <a:off x="838200" y="2222287"/>
            <a:ext cx="5181600" cy="3638764"/>
          </a:xfrm>
          <a:prstGeom prst="rect">
            <a:avLst/>
          </a:prstGeom>
          <a:noFill/>
          <a:ln>
            <a:noFill/>
          </a:ln>
        </p:spPr>
        <p:txBody>
          <a:bodyPr anchorCtr="0" anchor="ctr" bIns="45700" lIns="91425" spcFirstLastPara="1" rIns="91425" wrap="square" tIns="45700">
            <a:normAutofit/>
          </a:bodyPr>
          <a:lstStyle/>
          <a:p>
            <a:pPr indent="-342900" lvl="0" marL="342900" rtl="0" algn="l">
              <a:spcBef>
                <a:spcPts val="0"/>
              </a:spcBef>
              <a:spcAft>
                <a:spcPts val="0"/>
              </a:spcAft>
              <a:buSzPts val="1440"/>
              <a:buChar char="🞆"/>
            </a:pPr>
            <a:r>
              <a:rPr lang="it-IT">
                <a:solidFill>
                  <a:schemeClr val="lt2"/>
                </a:solidFill>
              </a:rPr>
              <a:t>Introduction</a:t>
            </a:r>
            <a:endParaRPr>
              <a:solidFill>
                <a:schemeClr val="lt2"/>
              </a:solidFill>
            </a:endParaRPr>
          </a:p>
          <a:p>
            <a:pPr indent="-342900" lvl="0" marL="342900" rtl="0" algn="l">
              <a:spcBef>
                <a:spcPts val="960"/>
              </a:spcBef>
              <a:spcAft>
                <a:spcPts val="0"/>
              </a:spcAft>
              <a:buSzPts val="1440"/>
              <a:buChar char="🞆"/>
            </a:pPr>
            <a:r>
              <a:rPr lang="it-IT">
                <a:solidFill>
                  <a:schemeClr val="lt2"/>
                </a:solidFill>
              </a:rPr>
              <a:t>EDA</a:t>
            </a:r>
            <a:endParaRPr/>
          </a:p>
          <a:p>
            <a:pPr indent="-342900" lvl="0" marL="342900" rtl="0" algn="l">
              <a:spcBef>
                <a:spcPts val="960"/>
              </a:spcBef>
              <a:spcAft>
                <a:spcPts val="0"/>
              </a:spcAft>
              <a:buSzPts val="1440"/>
              <a:buChar char="🞆"/>
            </a:pPr>
            <a:r>
              <a:rPr lang="it-IT">
                <a:solidFill>
                  <a:schemeClr val="lt2"/>
                </a:solidFill>
              </a:rPr>
              <a:t>Dataset cleansing</a:t>
            </a:r>
            <a:endParaRPr>
              <a:solidFill>
                <a:schemeClr val="lt2"/>
              </a:solidFill>
            </a:endParaRPr>
          </a:p>
          <a:p>
            <a:pPr indent="-342900" lvl="0" marL="342900" rtl="0" algn="l">
              <a:spcBef>
                <a:spcPts val="960"/>
              </a:spcBef>
              <a:spcAft>
                <a:spcPts val="0"/>
              </a:spcAft>
              <a:buSzPts val="1440"/>
              <a:buChar char="🞆"/>
            </a:pPr>
            <a:r>
              <a:rPr lang="it-IT">
                <a:solidFill>
                  <a:schemeClr val="lt2"/>
                </a:solidFill>
              </a:rPr>
              <a:t>Preprocessing</a:t>
            </a:r>
            <a:endParaRPr>
              <a:solidFill>
                <a:schemeClr val="lt2"/>
              </a:solidFill>
            </a:endParaRPr>
          </a:p>
          <a:p>
            <a:pPr indent="-342900" lvl="0" marL="342900" rtl="0" algn="l">
              <a:spcBef>
                <a:spcPts val="960"/>
              </a:spcBef>
              <a:spcAft>
                <a:spcPts val="0"/>
              </a:spcAft>
              <a:buSzPts val="1440"/>
              <a:buChar char="🞆"/>
            </a:pPr>
            <a:r>
              <a:rPr lang="it-IT">
                <a:solidFill>
                  <a:schemeClr val="lt2"/>
                </a:solidFill>
              </a:rPr>
              <a:t>Feature extraction</a:t>
            </a:r>
            <a:endParaRPr>
              <a:solidFill>
                <a:schemeClr val="lt2"/>
              </a:solidFill>
            </a:endParaRPr>
          </a:p>
          <a:p>
            <a:pPr indent="-342900" lvl="0" marL="342900" rtl="0" algn="l">
              <a:spcBef>
                <a:spcPts val="960"/>
              </a:spcBef>
              <a:spcAft>
                <a:spcPts val="0"/>
              </a:spcAft>
              <a:buSzPts val="1440"/>
              <a:buChar char="🞆"/>
            </a:pPr>
            <a:r>
              <a:rPr lang="it-IT">
                <a:solidFill>
                  <a:schemeClr val="lt2"/>
                </a:solidFill>
              </a:rPr>
              <a:t>Text classification task</a:t>
            </a:r>
            <a:endParaRPr/>
          </a:p>
          <a:p>
            <a:pPr indent="-342900" lvl="0" marL="342900" rtl="0" algn="l">
              <a:spcBef>
                <a:spcPts val="960"/>
              </a:spcBef>
              <a:spcAft>
                <a:spcPts val="0"/>
              </a:spcAft>
              <a:buSzPts val="1440"/>
              <a:buChar char="🞆"/>
            </a:pPr>
            <a:r>
              <a:rPr lang="it-IT">
                <a:solidFill>
                  <a:schemeClr val="lt2"/>
                </a:solidFill>
              </a:rPr>
              <a:t>Topic modeling task</a:t>
            </a:r>
            <a:endParaRPr/>
          </a:p>
          <a:p>
            <a:pPr indent="-342900" lvl="0" marL="342900" rtl="0" algn="l">
              <a:spcBef>
                <a:spcPts val="960"/>
              </a:spcBef>
              <a:spcAft>
                <a:spcPts val="0"/>
              </a:spcAft>
              <a:buSzPts val="1440"/>
              <a:buChar char="🞆"/>
            </a:pPr>
            <a:r>
              <a:rPr lang="it-IT"/>
              <a:t>Conclusions and future perspectives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35"/>
          <p:cNvSpPr txBox="1"/>
          <p:nvPr>
            <p:ph type="title"/>
          </p:nvPr>
        </p:nvSpPr>
        <p:spPr>
          <a:xfrm>
            <a:off x="810000" y="447188"/>
            <a:ext cx="10571998" cy="970450"/>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Clr>
                <a:schemeClr val="lt1"/>
              </a:buClr>
              <a:buSzPts val="4000"/>
              <a:buFont typeface="Century Gothic"/>
              <a:buNone/>
            </a:pPr>
            <a:r>
              <a:rPr b="0" i="0" lang="it-IT" sz="4000" u="none" cap="none" strike="noStrike">
                <a:solidFill>
                  <a:schemeClr val="lt1"/>
                </a:solidFill>
                <a:latin typeface="Century Gothic"/>
                <a:ea typeface="Century Gothic"/>
                <a:cs typeface="Century Gothic"/>
                <a:sym typeface="Century Gothic"/>
              </a:rPr>
              <a:t>Conclusions</a:t>
            </a:r>
            <a:endParaRPr/>
          </a:p>
        </p:txBody>
      </p:sp>
      <p:grpSp>
        <p:nvGrpSpPr>
          <p:cNvPr id="582" name="Google Shape;582;p35"/>
          <p:cNvGrpSpPr/>
          <p:nvPr/>
        </p:nvGrpSpPr>
        <p:grpSpPr>
          <a:xfrm>
            <a:off x="813097" y="2740108"/>
            <a:ext cx="10565803" cy="3440029"/>
            <a:chOff x="3097" y="99367"/>
            <a:chExt cx="10565803" cy="3440029"/>
          </a:xfrm>
        </p:grpSpPr>
        <p:sp>
          <p:nvSpPr>
            <p:cNvPr id="583" name="Google Shape;583;p35"/>
            <p:cNvSpPr/>
            <p:nvPr/>
          </p:nvSpPr>
          <p:spPr>
            <a:xfrm>
              <a:off x="3097" y="99367"/>
              <a:ext cx="2457163" cy="3440029"/>
            </a:xfrm>
            <a:prstGeom prst="rect">
              <a:avLst/>
            </a:prstGeom>
            <a:solidFill>
              <a:srgbClr val="F7D5CB">
                <a:alpha val="89803"/>
              </a:srgbClr>
            </a:solidFill>
            <a:ln cap="rnd" cmpd="sng" w="15875">
              <a:solidFill>
                <a:srgbClr val="F7D5CB">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5"/>
            <p:cNvSpPr txBox="1"/>
            <p:nvPr/>
          </p:nvSpPr>
          <p:spPr>
            <a:xfrm>
              <a:off x="3097" y="1406578"/>
              <a:ext cx="2457163" cy="2064017"/>
            </a:xfrm>
            <a:prstGeom prst="rect">
              <a:avLst/>
            </a:prstGeom>
            <a:noFill/>
            <a:ln>
              <a:noFill/>
            </a:ln>
          </p:spPr>
          <p:txBody>
            <a:bodyPr anchorCtr="0" anchor="t" bIns="330200" lIns="191550" spcFirstLastPara="1" rIns="191550" wrap="square" tIns="330200">
              <a:noAutofit/>
            </a:bodyPr>
            <a:lstStyle/>
            <a:p>
              <a:pPr indent="0" lvl="0" marL="0" marR="0" rtl="0" algn="l">
                <a:lnSpc>
                  <a:spcPct val="90000"/>
                </a:lnSpc>
                <a:spcBef>
                  <a:spcPts val="0"/>
                </a:spcBef>
                <a:spcAft>
                  <a:spcPts val="0"/>
                </a:spcAft>
                <a:buClr>
                  <a:schemeClr val="dk1"/>
                </a:buClr>
                <a:buSzPts val="2000"/>
                <a:buFont typeface="Century Gothic"/>
                <a:buNone/>
              </a:pPr>
              <a:r>
                <a:rPr lang="it-IT" sz="2000">
                  <a:solidFill>
                    <a:schemeClr val="dk1"/>
                  </a:solidFill>
                  <a:latin typeface="Century Gothic"/>
                  <a:ea typeface="Century Gothic"/>
                  <a:cs typeface="Century Gothic"/>
                  <a:sym typeface="Century Gothic"/>
                </a:rPr>
                <a:t>XGB and RF on bigram TF-IDF (0.32 mF1 and 0.31 mF1)</a:t>
              </a:r>
              <a:endParaRPr sz="2000">
                <a:solidFill>
                  <a:schemeClr val="dk1"/>
                </a:solidFill>
                <a:latin typeface="Century Gothic"/>
                <a:ea typeface="Century Gothic"/>
                <a:cs typeface="Century Gothic"/>
                <a:sym typeface="Century Gothic"/>
              </a:endParaRPr>
            </a:p>
          </p:txBody>
        </p:sp>
        <p:sp>
          <p:nvSpPr>
            <p:cNvPr id="585" name="Google Shape;585;p35"/>
            <p:cNvSpPr/>
            <p:nvPr/>
          </p:nvSpPr>
          <p:spPr>
            <a:xfrm>
              <a:off x="715674" y="443370"/>
              <a:ext cx="1032008" cy="1032008"/>
            </a:xfrm>
            <a:prstGeom prst="ellipse">
              <a:avLst/>
            </a:prstGeom>
            <a:solidFill>
              <a:schemeClr val="accent2"/>
            </a:solidFill>
            <a:ln cap="rnd" cmpd="sng" w="15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5"/>
            <p:cNvSpPr txBox="1"/>
            <p:nvPr/>
          </p:nvSpPr>
          <p:spPr>
            <a:xfrm>
              <a:off x="866808" y="594504"/>
              <a:ext cx="729740" cy="729740"/>
            </a:xfrm>
            <a:prstGeom prst="rect">
              <a:avLst/>
            </a:prstGeom>
            <a:noFill/>
            <a:ln>
              <a:noFill/>
            </a:ln>
          </p:spPr>
          <p:txBody>
            <a:bodyPr anchorCtr="0" anchor="ctr" bIns="12700" lIns="80450" spcFirstLastPara="1" rIns="80450" wrap="square" tIns="12700">
              <a:noAutofit/>
            </a:bodyPr>
            <a:lstStyle/>
            <a:p>
              <a:pPr indent="0" lvl="0" marL="0" marR="0" rtl="0" algn="ctr">
                <a:lnSpc>
                  <a:spcPct val="90000"/>
                </a:lnSpc>
                <a:spcBef>
                  <a:spcPts val="0"/>
                </a:spcBef>
                <a:spcAft>
                  <a:spcPts val="0"/>
                </a:spcAft>
                <a:buClr>
                  <a:schemeClr val="lt1"/>
                </a:buClr>
                <a:buSzPts val="4800"/>
                <a:buFont typeface="Century Gothic"/>
                <a:buNone/>
              </a:pPr>
              <a:r>
                <a:rPr lang="it-IT" sz="4800">
                  <a:solidFill>
                    <a:schemeClr val="lt1"/>
                  </a:solidFill>
                  <a:latin typeface="Century Gothic"/>
                  <a:ea typeface="Century Gothic"/>
                  <a:cs typeface="Century Gothic"/>
                  <a:sym typeface="Century Gothic"/>
                </a:rPr>
                <a:t>1</a:t>
              </a:r>
              <a:endParaRPr/>
            </a:p>
          </p:txBody>
        </p:sp>
        <p:sp>
          <p:nvSpPr>
            <p:cNvPr id="587" name="Google Shape;587;p35"/>
            <p:cNvSpPr/>
            <p:nvPr/>
          </p:nvSpPr>
          <p:spPr>
            <a:xfrm>
              <a:off x="3097" y="3539324"/>
              <a:ext cx="2457163" cy="72"/>
            </a:xfrm>
            <a:prstGeom prst="rect">
              <a:avLst/>
            </a:prstGeom>
            <a:solidFill>
              <a:schemeClr val="accent2"/>
            </a:solidFill>
            <a:ln cap="rnd" cmpd="sng" w="15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5"/>
            <p:cNvSpPr/>
            <p:nvPr/>
          </p:nvSpPr>
          <p:spPr>
            <a:xfrm>
              <a:off x="2705977" y="99367"/>
              <a:ext cx="2457163" cy="3440029"/>
            </a:xfrm>
            <a:prstGeom prst="rect">
              <a:avLst/>
            </a:prstGeom>
            <a:solidFill>
              <a:srgbClr val="F7D5CB">
                <a:alpha val="89803"/>
              </a:srgbClr>
            </a:solidFill>
            <a:ln cap="rnd" cmpd="sng" w="15875">
              <a:solidFill>
                <a:srgbClr val="F7D5CB">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5"/>
            <p:cNvSpPr txBox="1"/>
            <p:nvPr/>
          </p:nvSpPr>
          <p:spPr>
            <a:xfrm>
              <a:off x="2705977" y="1406578"/>
              <a:ext cx="2457163" cy="2064017"/>
            </a:xfrm>
            <a:prstGeom prst="rect">
              <a:avLst/>
            </a:prstGeom>
            <a:noFill/>
            <a:ln>
              <a:noFill/>
            </a:ln>
          </p:spPr>
          <p:txBody>
            <a:bodyPr anchorCtr="0" anchor="t" bIns="330200" lIns="191550" spcFirstLastPara="1" rIns="191550" wrap="square" tIns="330200">
              <a:noAutofit/>
            </a:bodyPr>
            <a:lstStyle/>
            <a:p>
              <a:pPr indent="0" lvl="0" marL="0" marR="0" rtl="0" algn="l">
                <a:lnSpc>
                  <a:spcPct val="90000"/>
                </a:lnSpc>
                <a:spcBef>
                  <a:spcPts val="0"/>
                </a:spcBef>
                <a:spcAft>
                  <a:spcPts val="0"/>
                </a:spcAft>
                <a:buClr>
                  <a:schemeClr val="dk1"/>
                </a:buClr>
                <a:buSzPts val="2000"/>
                <a:buFont typeface="Century Gothic"/>
                <a:buNone/>
              </a:pPr>
              <a:r>
                <a:rPr lang="it-IT" sz="2000">
                  <a:solidFill>
                    <a:schemeClr val="dk1"/>
                  </a:solidFill>
                  <a:latin typeface="Century Gothic"/>
                  <a:ea typeface="Century Gothic"/>
                  <a:cs typeface="Century Gothic"/>
                  <a:sym typeface="Century Gothic"/>
                </a:rPr>
                <a:t>Engineered features don’t show improvement</a:t>
              </a:r>
              <a:endParaRPr sz="2000">
                <a:solidFill>
                  <a:schemeClr val="dk1"/>
                </a:solidFill>
                <a:latin typeface="Century Gothic"/>
                <a:ea typeface="Century Gothic"/>
                <a:cs typeface="Century Gothic"/>
                <a:sym typeface="Century Gothic"/>
              </a:endParaRPr>
            </a:p>
          </p:txBody>
        </p:sp>
        <p:sp>
          <p:nvSpPr>
            <p:cNvPr id="590" name="Google Shape;590;p35"/>
            <p:cNvSpPr/>
            <p:nvPr/>
          </p:nvSpPr>
          <p:spPr>
            <a:xfrm>
              <a:off x="3418554" y="443370"/>
              <a:ext cx="1032008" cy="1032008"/>
            </a:xfrm>
            <a:prstGeom prst="ellipse">
              <a:avLst/>
            </a:prstGeom>
            <a:solidFill>
              <a:schemeClr val="accent2"/>
            </a:solidFill>
            <a:ln cap="rnd" cmpd="sng" w="15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5"/>
            <p:cNvSpPr txBox="1"/>
            <p:nvPr/>
          </p:nvSpPr>
          <p:spPr>
            <a:xfrm>
              <a:off x="3569688" y="594504"/>
              <a:ext cx="729740" cy="729740"/>
            </a:xfrm>
            <a:prstGeom prst="rect">
              <a:avLst/>
            </a:prstGeom>
            <a:noFill/>
            <a:ln>
              <a:noFill/>
            </a:ln>
          </p:spPr>
          <p:txBody>
            <a:bodyPr anchorCtr="0" anchor="ctr" bIns="12700" lIns="80450" spcFirstLastPara="1" rIns="80450" wrap="square" tIns="12700">
              <a:noAutofit/>
            </a:bodyPr>
            <a:lstStyle/>
            <a:p>
              <a:pPr indent="0" lvl="0" marL="0" marR="0" rtl="0" algn="ctr">
                <a:lnSpc>
                  <a:spcPct val="90000"/>
                </a:lnSpc>
                <a:spcBef>
                  <a:spcPts val="0"/>
                </a:spcBef>
                <a:spcAft>
                  <a:spcPts val="0"/>
                </a:spcAft>
                <a:buClr>
                  <a:schemeClr val="lt1"/>
                </a:buClr>
                <a:buSzPts val="4800"/>
                <a:buFont typeface="Century Gothic"/>
                <a:buNone/>
              </a:pPr>
              <a:r>
                <a:rPr lang="it-IT" sz="4800">
                  <a:solidFill>
                    <a:schemeClr val="lt1"/>
                  </a:solidFill>
                  <a:latin typeface="Century Gothic"/>
                  <a:ea typeface="Century Gothic"/>
                  <a:cs typeface="Century Gothic"/>
                  <a:sym typeface="Century Gothic"/>
                </a:rPr>
                <a:t>2</a:t>
              </a:r>
              <a:endParaRPr/>
            </a:p>
          </p:txBody>
        </p:sp>
        <p:sp>
          <p:nvSpPr>
            <p:cNvPr id="592" name="Google Shape;592;p35"/>
            <p:cNvSpPr/>
            <p:nvPr/>
          </p:nvSpPr>
          <p:spPr>
            <a:xfrm>
              <a:off x="2705977" y="3539324"/>
              <a:ext cx="2457163" cy="72"/>
            </a:xfrm>
            <a:prstGeom prst="rect">
              <a:avLst/>
            </a:prstGeom>
            <a:solidFill>
              <a:schemeClr val="accent2"/>
            </a:solidFill>
            <a:ln cap="rnd" cmpd="sng" w="15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5"/>
            <p:cNvSpPr/>
            <p:nvPr/>
          </p:nvSpPr>
          <p:spPr>
            <a:xfrm>
              <a:off x="5408857" y="99367"/>
              <a:ext cx="2457163" cy="3440029"/>
            </a:xfrm>
            <a:prstGeom prst="rect">
              <a:avLst/>
            </a:prstGeom>
            <a:solidFill>
              <a:srgbClr val="F7D5CB">
                <a:alpha val="89803"/>
              </a:srgbClr>
            </a:solidFill>
            <a:ln cap="rnd" cmpd="sng" w="15875">
              <a:solidFill>
                <a:srgbClr val="F7D5CB">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5"/>
            <p:cNvSpPr txBox="1"/>
            <p:nvPr/>
          </p:nvSpPr>
          <p:spPr>
            <a:xfrm>
              <a:off x="5408857" y="1406578"/>
              <a:ext cx="2457163" cy="2064017"/>
            </a:xfrm>
            <a:prstGeom prst="rect">
              <a:avLst/>
            </a:prstGeom>
            <a:noFill/>
            <a:ln>
              <a:noFill/>
            </a:ln>
          </p:spPr>
          <p:txBody>
            <a:bodyPr anchorCtr="0" anchor="t" bIns="330200" lIns="191550" spcFirstLastPara="1" rIns="191550" wrap="square" tIns="330200">
              <a:noAutofit/>
            </a:bodyPr>
            <a:lstStyle/>
            <a:p>
              <a:pPr indent="0" lvl="0" marL="0" marR="0" rtl="0" algn="l">
                <a:lnSpc>
                  <a:spcPct val="90000"/>
                </a:lnSpc>
                <a:spcBef>
                  <a:spcPts val="0"/>
                </a:spcBef>
                <a:spcAft>
                  <a:spcPts val="0"/>
                </a:spcAft>
                <a:buClr>
                  <a:schemeClr val="dk1"/>
                </a:buClr>
                <a:buSzPts val="2000"/>
                <a:buFont typeface="Century Gothic"/>
                <a:buNone/>
              </a:pPr>
              <a:r>
                <a:rPr lang="it-IT" sz="2000">
                  <a:solidFill>
                    <a:schemeClr val="dk1"/>
                  </a:solidFill>
                  <a:latin typeface="Century Gothic"/>
                  <a:ea typeface="Century Gothic"/>
                  <a:cs typeface="Century Gothic"/>
                  <a:sym typeface="Century Gothic"/>
                </a:rPr>
                <a:t>Overall poor performance confirmed by state-of-the-art models</a:t>
              </a:r>
              <a:endParaRPr sz="2000">
                <a:solidFill>
                  <a:schemeClr val="dk1"/>
                </a:solidFill>
                <a:latin typeface="Century Gothic"/>
                <a:ea typeface="Century Gothic"/>
                <a:cs typeface="Century Gothic"/>
                <a:sym typeface="Century Gothic"/>
              </a:endParaRPr>
            </a:p>
          </p:txBody>
        </p:sp>
        <p:sp>
          <p:nvSpPr>
            <p:cNvPr id="595" name="Google Shape;595;p35"/>
            <p:cNvSpPr/>
            <p:nvPr/>
          </p:nvSpPr>
          <p:spPr>
            <a:xfrm>
              <a:off x="6121434" y="443370"/>
              <a:ext cx="1032008" cy="1032008"/>
            </a:xfrm>
            <a:prstGeom prst="ellipse">
              <a:avLst/>
            </a:prstGeom>
            <a:solidFill>
              <a:schemeClr val="accent2"/>
            </a:solidFill>
            <a:ln cap="rnd" cmpd="sng" w="15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5"/>
            <p:cNvSpPr txBox="1"/>
            <p:nvPr/>
          </p:nvSpPr>
          <p:spPr>
            <a:xfrm>
              <a:off x="6272568" y="594504"/>
              <a:ext cx="729740" cy="729740"/>
            </a:xfrm>
            <a:prstGeom prst="rect">
              <a:avLst/>
            </a:prstGeom>
            <a:noFill/>
            <a:ln>
              <a:noFill/>
            </a:ln>
          </p:spPr>
          <p:txBody>
            <a:bodyPr anchorCtr="0" anchor="ctr" bIns="12700" lIns="80450" spcFirstLastPara="1" rIns="80450" wrap="square" tIns="12700">
              <a:noAutofit/>
            </a:bodyPr>
            <a:lstStyle/>
            <a:p>
              <a:pPr indent="0" lvl="0" marL="0" marR="0" rtl="0" algn="ctr">
                <a:lnSpc>
                  <a:spcPct val="90000"/>
                </a:lnSpc>
                <a:spcBef>
                  <a:spcPts val="0"/>
                </a:spcBef>
                <a:spcAft>
                  <a:spcPts val="0"/>
                </a:spcAft>
                <a:buClr>
                  <a:schemeClr val="lt1"/>
                </a:buClr>
                <a:buSzPts val="4800"/>
                <a:buFont typeface="Century Gothic"/>
                <a:buNone/>
              </a:pPr>
              <a:r>
                <a:rPr lang="it-IT" sz="4800">
                  <a:solidFill>
                    <a:schemeClr val="lt1"/>
                  </a:solidFill>
                  <a:latin typeface="Century Gothic"/>
                  <a:ea typeface="Century Gothic"/>
                  <a:cs typeface="Century Gothic"/>
                  <a:sym typeface="Century Gothic"/>
                </a:rPr>
                <a:t>3</a:t>
              </a:r>
              <a:endParaRPr/>
            </a:p>
          </p:txBody>
        </p:sp>
        <p:sp>
          <p:nvSpPr>
            <p:cNvPr id="597" name="Google Shape;597;p35"/>
            <p:cNvSpPr/>
            <p:nvPr/>
          </p:nvSpPr>
          <p:spPr>
            <a:xfrm>
              <a:off x="5408857" y="3539324"/>
              <a:ext cx="2457163" cy="72"/>
            </a:xfrm>
            <a:prstGeom prst="rect">
              <a:avLst/>
            </a:prstGeom>
            <a:solidFill>
              <a:schemeClr val="accent2"/>
            </a:solidFill>
            <a:ln cap="rnd" cmpd="sng" w="15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5"/>
            <p:cNvSpPr/>
            <p:nvPr/>
          </p:nvSpPr>
          <p:spPr>
            <a:xfrm>
              <a:off x="8111737" y="99367"/>
              <a:ext cx="2457163" cy="3440029"/>
            </a:xfrm>
            <a:prstGeom prst="rect">
              <a:avLst/>
            </a:prstGeom>
            <a:solidFill>
              <a:srgbClr val="F7D5CB">
                <a:alpha val="89803"/>
              </a:srgbClr>
            </a:solidFill>
            <a:ln cap="rnd" cmpd="sng" w="15875">
              <a:solidFill>
                <a:srgbClr val="F7D5CB">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5"/>
            <p:cNvSpPr txBox="1"/>
            <p:nvPr/>
          </p:nvSpPr>
          <p:spPr>
            <a:xfrm>
              <a:off x="8111737" y="1406578"/>
              <a:ext cx="2457163" cy="2064017"/>
            </a:xfrm>
            <a:prstGeom prst="rect">
              <a:avLst/>
            </a:prstGeom>
            <a:noFill/>
            <a:ln>
              <a:noFill/>
            </a:ln>
          </p:spPr>
          <p:txBody>
            <a:bodyPr anchorCtr="0" anchor="t" bIns="330200" lIns="191550" spcFirstLastPara="1" rIns="191550" wrap="square" tIns="330200">
              <a:noAutofit/>
            </a:bodyPr>
            <a:lstStyle/>
            <a:p>
              <a:pPr indent="0" lvl="0" marL="0" marR="0" rtl="0" algn="l">
                <a:lnSpc>
                  <a:spcPct val="90000"/>
                </a:lnSpc>
                <a:spcBef>
                  <a:spcPts val="0"/>
                </a:spcBef>
                <a:spcAft>
                  <a:spcPts val="0"/>
                </a:spcAft>
                <a:buClr>
                  <a:schemeClr val="dk1"/>
                </a:buClr>
                <a:buSzPts val="2000"/>
                <a:buFont typeface="Century Gothic"/>
                <a:buNone/>
              </a:pPr>
              <a:r>
                <a:rPr lang="it-IT" sz="2000">
                  <a:solidFill>
                    <a:schemeClr val="dk1"/>
                  </a:solidFill>
                  <a:latin typeface="Century Gothic"/>
                  <a:ea typeface="Century Gothic"/>
                  <a:cs typeface="Century Gothic"/>
                  <a:sym typeface="Century Gothic"/>
                </a:rPr>
                <a:t>Importance of emojis inclusion</a:t>
              </a:r>
              <a:endParaRPr sz="2000">
                <a:solidFill>
                  <a:schemeClr val="dk1"/>
                </a:solidFill>
                <a:latin typeface="Century Gothic"/>
                <a:ea typeface="Century Gothic"/>
                <a:cs typeface="Century Gothic"/>
                <a:sym typeface="Century Gothic"/>
              </a:endParaRPr>
            </a:p>
          </p:txBody>
        </p:sp>
        <p:sp>
          <p:nvSpPr>
            <p:cNvPr id="600" name="Google Shape;600;p35"/>
            <p:cNvSpPr/>
            <p:nvPr/>
          </p:nvSpPr>
          <p:spPr>
            <a:xfrm>
              <a:off x="8824314" y="443370"/>
              <a:ext cx="1032008" cy="1032008"/>
            </a:xfrm>
            <a:prstGeom prst="ellipse">
              <a:avLst/>
            </a:prstGeom>
            <a:solidFill>
              <a:schemeClr val="accent2"/>
            </a:solidFill>
            <a:ln cap="rnd" cmpd="sng" w="15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5"/>
            <p:cNvSpPr txBox="1"/>
            <p:nvPr/>
          </p:nvSpPr>
          <p:spPr>
            <a:xfrm>
              <a:off x="8975448" y="594504"/>
              <a:ext cx="729740" cy="729740"/>
            </a:xfrm>
            <a:prstGeom prst="rect">
              <a:avLst/>
            </a:prstGeom>
            <a:noFill/>
            <a:ln>
              <a:noFill/>
            </a:ln>
          </p:spPr>
          <p:txBody>
            <a:bodyPr anchorCtr="0" anchor="ctr" bIns="12700" lIns="80450" spcFirstLastPara="1" rIns="80450" wrap="square" tIns="12700">
              <a:noAutofit/>
            </a:bodyPr>
            <a:lstStyle/>
            <a:p>
              <a:pPr indent="0" lvl="0" marL="0" marR="0" rtl="0" algn="ctr">
                <a:lnSpc>
                  <a:spcPct val="90000"/>
                </a:lnSpc>
                <a:spcBef>
                  <a:spcPts val="0"/>
                </a:spcBef>
                <a:spcAft>
                  <a:spcPts val="0"/>
                </a:spcAft>
                <a:buClr>
                  <a:schemeClr val="lt1"/>
                </a:buClr>
                <a:buSzPts val="4800"/>
                <a:buFont typeface="Century Gothic"/>
                <a:buNone/>
              </a:pPr>
              <a:r>
                <a:rPr lang="it-IT" sz="4800">
                  <a:solidFill>
                    <a:schemeClr val="lt1"/>
                  </a:solidFill>
                  <a:latin typeface="Century Gothic"/>
                  <a:ea typeface="Century Gothic"/>
                  <a:cs typeface="Century Gothic"/>
                  <a:sym typeface="Century Gothic"/>
                </a:rPr>
                <a:t>4</a:t>
              </a:r>
              <a:endParaRPr/>
            </a:p>
          </p:txBody>
        </p:sp>
        <p:sp>
          <p:nvSpPr>
            <p:cNvPr id="602" name="Google Shape;602;p35"/>
            <p:cNvSpPr/>
            <p:nvPr/>
          </p:nvSpPr>
          <p:spPr>
            <a:xfrm>
              <a:off x="8111737" y="3539324"/>
              <a:ext cx="2457163" cy="72"/>
            </a:xfrm>
            <a:prstGeom prst="rect">
              <a:avLst/>
            </a:prstGeom>
            <a:solidFill>
              <a:schemeClr val="accent2"/>
            </a:solidFill>
            <a:ln cap="rnd" cmpd="sng" w="15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36"/>
          <p:cNvSpPr txBox="1"/>
          <p:nvPr>
            <p:ph type="title"/>
          </p:nvPr>
        </p:nvSpPr>
        <p:spPr>
          <a:xfrm>
            <a:off x="810000" y="447188"/>
            <a:ext cx="10571998" cy="970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4000"/>
              <a:buFont typeface="Century Gothic"/>
              <a:buNone/>
            </a:pPr>
            <a:r>
              <a:rPr b="0" i="0" lang="it-IT" sz="4000" u="none" cap="none" strike="noStrike">
                <a:solidFill>
                  <a:schemeClr val="lt1"/>
                </a:solidFill>
                <a:latin typeface="Century Gothic"/>
                <a:ea typeface="Century Gothic"/>
                <a:cs typeface="Century Gothic"/>
                <a:sym typeface="Century Gothic"/>
              </a:rPr>
              <a:t>Conclusions</a:t>
            </a:r>
            <a:endParaRPr b="0" i="0" sz="4000" u="none" cap="none" strike="noStrike">
              <a:solidFill>
                <a:schemeClr val="lt1"/>
              </a:solidFill>
              <a:latin typeface="Century Gothic"/>
              <a:ea typeface="Century Gothic"/>
              <a:cs typeface="Century Gothic"/>
              <a:sym typeface="Century Gothic"/>
            </a:endParaRPr>
          </a:p>
        </p:txBody>
      </p:sp>
      <p:sp>
        <p:nvSpPr>
          <p:cNvPr id="609" name="Google Shape;609;p36"/>
          <p:cNvSpPr txBox="1"/>
          <p:nvPr>
            <p:ph idx="1" type="body"/>
          </p:nvPr>
        </p:nvSpPr>
        <p:spPr>
          <a:xfrm>
            <a:off x="810001" y="2222286"/>
            <a:ext cx="10571998" cy="3873713"/>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Clr>
                <a:schemeClr val="accent1"/>
              </a:buClr>
              <a:buSzPts val="2240"/>
              <a:buFont typeface="Noto Sans Symbols"/>
              <a:buNone/>
            </a:pPr>
            <a:r>
              <a:rPr b="1" i="0" lang="it-IT" sz="2800" u="none" cap="none" strike="noStrike">
                <a:solidFill>
                  <a:schemeClr val="dk1"/>
                </a:solidFill>
                <a:latin typeface="Century Gothic"/>
                <a:ea typeface="Century Gothic"/>
                <a:cs typeface="Century Gothic"/>
                <a:sym typeface="Century Gothic"/>
              </a:rPr>
              <a:t>Topic modeling task</a:t>
            </a:r>
            <a:endParaRPr/>
          </a:p>
          <a:p>
            <a:pPr indent="-342900" lvl="0" marL="342900" marR="0" rtl="0" algn="l">
              <a:spcBef>
                <a:spcPts val="1160"/>
              </a:spcBef>
              <a:spcAft>
                <a:spcPts val="0"/>
              </a:spcAft>
              <a:buClr>
                <a:schemeClr val="accent1"/>
              </a:buClr>
              <a:buSzPts val="2240"/>
              <a:buFont typeface="Noto Sans Symbols"/>
              <a:buChar char="🞆"/>
            </a:pPr>
            <a:r>
              <a:rPr b="0" i="0" lang="it-IT" sz="2800" u="none" cap="none" strike="noStrike">
                <a:solidFill>
                  <a:schemeClr val="dk1"/>
                </a:solidFill>
                <a:latin typeface="Century Gothic"/>
                <a:ea typeface="Century Gothic"/>
                <a:cs typeface="Century Gothic"/>
                <a:sym typeface="Century Gothic"/>
              </a:rPr>
              <a:t>Overall poor performance, close to 0.3 of C_V</a:t>
            </a:r>
            <a:endParaRPr/>
          </a:p>
          <a:p>
            <a:pPr indent="-342900" lvl="0" marL="342900" marR="0" rtl="0" algn="l">
              <a:spcBef>
                <a:spcPts val="1160"/>
              </a:spcBef>
              <a:spcAft>
                <a:spcPts val="0"/>
              </a:spcAft>
              <a:buClr>
                <a:schemeClr val="accent1"/>
              </a:buClr>
              <a:buSzPts val="2240"/>
              <a:buFont typeface="Noto Sans Symbols"/>
              <a:buChar char="🞆"/>
            </a:pPr>
            <a:r>
              <a:rPr b="0" i="0" lang="it-IT" sz="2800" u="none" cap="none" strike="noStrike">
                <a:solidFill>
                  <a:schemeClr val="dk1"/>
                </a:solidFill>
                <a:latin typeface="Century Gothic"/>
                <a:ea typeface="Century Gothic"/>
                <a:cs typeface="Century Gothic"/>
                <a:sym typeface="Century Gothic"/>
              </a:rPr>
              <a:t>Noise, temporal variability and shortness of documents</a:t>
            </a:r>
            <a:endParaRPr b="0" i="0" sz="2800" u="none" cap="none" strike="noStrike">
              <a:solidFill>
                <a:schemeClr val="dk1"/>
              </a:solidFill>
              <a:latin typeface="Century Gothic"/>
              <a:ea typeface="Century Gothic"/>
              <a:cs typeface="Century Gothic"/>
              <a:sym typeface="Century Gothic"/>
            </a:endParaRPr>
          </a:p>
          <a:p>
            <a:pPr indent="-342900" lvl="0" marL="342900" marR="0" rtl="0" algn="l">
              <a:spcBef>
                <a:spcPts val="1160"/>
              </a:spcBef>
              <a:spcAft>
                <a:spcPts val="0"/>
              </a:spcAft>
              <a:buClr>
                <a:schemeClr val="accent1"/>
              </a:buClr>
              <a:buSzPts val="2240"/>
              <a:buFont typeface="Noto Sans Symbols"/>
              <a:buChar char="🞆"/>
            </a:pPr>
            <a:r>
              <a:rPr b="0" i="0" lang="it-IT" sz="2800" u="none" cap="none" strike="noStrike">
                <a:solidFill>
                  <a:schemeClr val="dk1"/>
                </a:solidFill>
                <a:latin typeface="Century Gothic"/>
                <a:ea typeface="Century Gothic"/>
                <a:cs typeface="Century Gothic"/>
                <a:sym typeface="Century Gothic"/>
              </a:rPr>
              <a:t>Independent of hyperparameters values</a:t>
            </a:r>
            <a:endParaRPr b="0" i="0" sz="2800" u="none" cap="none" strike="noStrike">
              <a:solidFill>
                <a:schemeClr val="dk1"/>
              </a:solidFill>
              <a:latin typeface="Century Gothic"/>
              <a:ea typeface="Century Gothic"/>
              <a:cs typeface="Century Gothic"/>
              <a:sym typeface="Century Gothic"/>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37"/>
          <p:cNvSpPr txBox="1"/>
          <p:nvPr>
            <p:ph type="title"/>
          </p:nvPr>
        </p:nvSpPr>
        <p:spPr>
          <a:xfrm>
            <a:off x="810000" y="447188"/>
            <a:ext cx="10571998" cy="970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4000"/>
              <a:buFont typeface="Century Gothic"/>
              <a:buNone/>
            </a:pPr>
            <a:r>
              <a:rPr b="0" i="0" lang="it-IT" sz="4000" u="none" cap="none" strike="noStrike">
                <a:solidFill>
                  <a:schemeClr val="lt1"/>
                </a:solidFill>
                <a:latin typeface="Century Gothic"/>
                <a:ea typeface="Century Gothic"/>
                <a:cs typeface="Century Gothic"/>
                <a:sym typeface="Century Gothic"/>
              </a:rPr>
              <a:t>Future perspectives</a:t>
            </a:r>
            <a:endParaRPr b="0" i="0" sz="4000" u="none" cap="none" strike="noStrike">
              <a:solidFill>
                <a:schemeClr val="lt1"/>
              </a:solidFill>
              <a:latin typeface="Century Gothic"/>
              <a:ea typeface="Century Gothic"/>
              <a:cs typeface="Century Gothic"/>
              <a:sym typeface="Century Gothic"/>
            </a:endParaRPr>
          </a:p>
        </p:txBody>
      </p:sp>
      <p:sp>
        <p:nvSpPr>
          <p:cNvPr id="616" name="Google Shape;616;p37"/>
          <p:cNvSpPr txBox="1"/>
          <p:nvPr>
            <p:ph idx="1" type="body"/>
          </p:nvPr>
        </p:nvSpPr>
        <p:spPr>
          <a:xfrm>
            <a:off x="810001" y="2222286"/>
            <a:ext cx="10571998" cy="4188526"/>
          </a:xfrm>
          <a:prstGeom prst="rect">
            <a:avLst/>
          </a:prstGeom>
          <a:noFill/>
          <a:ln>
            <a:noFill/>
          </a:ln>
        </p:spPr>
        <p:txBody>
          <a:bodyPr anchorCtr="0" anchor="ctr" bIns="45700" lIns="91425" spcFirstLastPara="1" rIns="91425" wrap="square" tIns="45700">
            <a:normAutofit/>
          </a:bodyPr>
          <a:lstStyle/>
          <a:p>
            <a:pPr indent="-342900" lvl="0" marL="342900" marR="0" rtl="0" algn="l">
              <a:spcBef>
                <a:spcPts val="0"/>
              </a:spcBef>
              <a:spcAft>
                <a:spcPts val="0"/>
              </a:spcAft>
              <a:buClr>
                <a:schemeClr val="accent1"/>
              </a:buClr>
              <a:buSzPts val="2240"/>
              <a:buFont typeface="Noto Sans Symbols"/>
              <a:buChar char="🞆"/>
            </a:pPr>
            <a:r>
              <a:rPr b="0" i="0" lang="it-IT" sz="2800" u="none" cap="none" strike="noStrike">
                <a:solidFill>
                  <a:schemeClr val="dk1"/>
                </a:solidFill>
                <a:latin typeface="Century Gothic"/>
                <a:ea typeface="Century Gothic"/>
                <a:cs typeface="Century Gothic"/>
                <a:sym typeface="Century Gothic"/>
              </a:rPr>
              <a:t>Trying different models and evaluation metrics</a:t>
            </a:r>
            <a:endParaRPr b="0" i="0" sz="2800" u="none" cap="none" strike="noStrike">
              <a:solidFill>
                <a:schemeClr val="dk1"/>
              </a:solidFill>
              <a:latin typeface="Century Gothic"/>
              <a:ea typeface="Century Gothic"/>
              <a:cs typeface="Century Gothic"/>
              <a:sym typeface="Century Gothic"/>
            </a:endParaRPr>
          </a:p>
          <a:p>
            <a:pPr indent="-342900" lvl="0" marL="342900" marR="0" rtl="0" algn="l">
              <a:spcBef>
                <a:spcPts val="1160"/>
              </a:spcBef>
              <a:spcAft>
                <a:spcPts val="0"/>
              </a:spcAft>
              <a:buClr>
                <a:schemeClr val="accent1"/>
              </a:buClr>
              <a:buSzPts val="2240"/>
              <a:buFont typeface="Noto Sans Symbols"/>
              <a:buChar char="🞆"/>
            </a:pPr>
            <a:r>
              <a:rPr b="0" i="0" lang="it-IT" sz="2800" u="none" cap="none" strike="noStrike">
                <a:solidFill>
                  <a:schemeClr val="dk1"/>
                </a:solidFill>
                <a:latin typeface="Century Gothic"/>
                <a:ea typeface="Century Gothic"/>
                <a:cs typeface="Century Gothic"/>
                <a:sym typeface="Century Gothic"/>
              </a:rPr>
              <a:t>Enhance topic modeling with clustering results</a:t>
            </a:r>
            <a:endParaRPr b="0" i="0" sz="2800" u="none" cap="none" strike="noStrike">
              <a:solidFill>
                <a:schemeClr val="dk1"/>
              </a:solidFill>
              <a:latin typeface="Century Gothic"/>
              <a:ea typeface="Century Gothic"/>
              <a:cs typeface="Century Gothic"/>
              <a:sym typeface="Century Gothic"/>
            </a:endParaRPr>
          </a:p>
          <a:p>
            <a:pPr indent="-342900" lvl="0" marL="342900" marR="0" rtl="0" algn="l">
              <a:spcBef>
                <a:spcPts val="1160"/>
              </a:spcBef>
              <a:spcAft>
                <a:spcPts val="0"/>
              </a:spcAft>
              <a:buClr>
                <a:schemeClr val="accent1"/>
              </a:buClr>
              <a:buSzPts val="2240"/>
              <a:buFont typeface="Noto Sans Symbols"/>
              <a:buChar char="🞆"/>
            </a:pPr>
            <a:r>
              <a:rPr b="0" i="0" lang="it-IT" sz="2800" u="none" cap="none" strike="noStrike">
                <a:solidFill>
                  <a:schemeClr val="dk1"/>
                </a:solidFill>
                <a:latin typeface="Century Gothic"/>
                <a:ea typeface="Century Gothic"/>
                <a:cs typeface="Century Gothic"/>
                <a:sym typeface="Century Gothic"/>
              </a:rPr>
              <a:t>Automation of comparison between topics and labels</a:t>
            </a:r>
            <a:endParaRPr/>
          </a:p>
          <a:p>
            <a:pPr indent="-342900" lvl="0" marL="342900" marR="0" rtl="0" algn="l">
              <a:spcBef>
                <a:spcPts val="1160"/>
              </a:spcBef>
              <a:spcAft>
                <a:spcPts val="0"/>
              </a:spcAft>
              <a:buClr>
                <a:schemeClr val="accent1"/>
              </a:buClr>
              <a:buSzPts val="2240"/>
              <a:buFont typeface="Noto Sans Symbols"/>
              <a:buChar char="🞆"/>
            </a:pPr>
            <a:r>
              <a:rPr b="0" i="0" lang="it-IT" sz="2800" u="none" cap="none" strike="noStrike">
                <a:solidFill>
                  <a:schemeClr val="dk1"/>
                </a:solidFill>
                <a:latin typeface="Century Gothic"/>
                <a:ea typeface="Century Gothic"/>
                <a:cs typeface="Century Gothic"/>
                <a:sym typeface="Century Gothic"/>
              </a:rPr>
              <a:t>Using topic modeling results for classification</a:t>
            </a:r>
            <a:endParaRPr b="0" i="0" sz="2800" u="none" cap="none" strike="noStrike">
              <a:solidFill>
                <a:schemeClr val="dk1"/>
              </a:solidFill>
              <a:latin typeface="Century Gothic"/>
              <a:ea typeface="Century Gothic"/>
              <a:cs typeface="Century Gothic"/>
              <a:sym typeface="Century Gothic"/>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38"/>
          <p:cNvSpPr txBox="1"/>
          <p:nvPr>
            <p:ph type="title"/>
          </p:nvPr>
        </p:nvSpPr>
        <p:spPr>
          <a:xfrm>
            <a:off x="451514" y="451513"/>
            <a:ext cx="11288972" cy="5149187"/>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4000"/>
              <a:buFont typeface="Century Gothic"/>
              <a:buNone/>
            </a:pPr>
            <a:r>
              <a:rPr b="0" i="0" lang="it-IT" sz="4000" u="none" cap="none" strike="noStrike">
                <a:solidFill>
                  <a:schemeClr val="lt1"/>
                </a:solidFill>
                <a:latin typeface="Century Gothic"/>
                <a:ea typeface="Century Gothic"/>
                <a:cs typeface="Century Gothic"/>
                <a:sym typeface="Century Gothic"/>
              </a:rPr>
              <a:t>Thanks for your attention.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4"/>
          <p:cNvSpPr txBox="1"/>
          <p:nvPr>
            <p:ph type="title"/>
          </p:nvPr>
        </p:nvSpPr>
        <p:spPr>
          <a:xfrm>
            <a:off x="810000" y="447188"/>
            <a:ext cx="10571998" cy="97045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4000"/>
              <a:buFont typeface="Century Gothic"/>
              <a:buNone/>
            </a:pPr>
            <a:r>
              <a:rPr lang="it-IT"/>
              <a:t>Introduction</a:t>
            </a:r>
            <a:endParaRPr/>
          </a:p>
        </p:txBody>
      </p:sp>
      <p:sp>
        <p:nvSpPr>
          <p:cNvPr id="162" name="Google Shape;162;p4"/>
          <p:cNvSpPr txBox="1"/>
          <p:nvPr/>
        </p:nvSpPr>
        <p:spPr>
          <a:xfrm>
            <a:off x="6563498" y="2222287"/>
            <a:ext cx="5181600" cy="3638764"/>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Clr>
                <a:schemeClr val="accent1"/>
              </a:buClr>
              <a:buSzPts val="1440"/>
              <a:buFont typeface="Noto Sans Symbols"/>
              <a:buNone/>
            </a:pPr>
            <a:r>
              <a:t/>
            </a:r>
            <a:endParaRPr b="0" i="0" sz="1800" u="none" cap="none" strike="noStrike">
              <a:solidFill>
                <a:srgbClr val="0E0E0E"/>
              </a:solidFill>
              <a:latin typeface="Arial"/>
              <a:ea typeface="Arial"/>
              <a:cs typeface="Arial"/>
              <a:sym typeface="Arial"/>
            </a:endParaRPr>
          </a:p>
        </p:txBody>
      </p:sp>
      <p:sp>
        <p:nvSpPr>
          <p:cNvPr id="163" name="Google Shape;163;p4"/>
          <p:cNvSpPr txBox="1"/>
          <p:nvPr/>
        </p:nvSpPr>
        <p:spPr>
          <a:xfrm>
            <a:off x="838200" y="4274394"/>
            <a:ext cx="5181600" cy="3638764"/>
          </a:xfrm>
          <a:prstGeom prst="rect">
            <a:avLst/>
          </a:prstGeom>
          <a:noFill/>
          <a:ln>
            <a:noFill/>
          </a:ln>
        </p:spPr>
        <p:txBody>
          <a:bodyPr anchorCtr="0" anchor="ctr" bIns="45700" lIns="91425" spcFirstLastPara="1" rIns="91425" wrap="square" tIns="45700">
            <a:normAutofit/>
          </a:bodyPr>
          <a:lstStyle/>
          <a:p>
            <a:pPr indent="-251459" lvl="0" marL="342900" marR="0" rtl="0" algn="l">
              <a:spcBef>
                <a:spcPts val="0"/>
              </a:spcBef>
              <a:spcAft>
                <a:spcPts val="0"/>
              </a:spcAft>
              <a:buClr>
                <a:schemeClr val="accent1"/>
              </a:buClr>
              <a:buSzPts val="1440"/>
              <a:buFont typeface="Noto Sans Symbols"/>
              <a:buNone/>
            </a:pPr>
            <a:r>
              <a:t/>
            </a:r>
            <a:endParaRPr b="0" i="0" sz="1800" u="none" cap="none" strike="noStrike">
              <a:solidFill>
                <a:schemeClr val="dk1"/>
              </a:solidFill>
              <a:latin typeface="Century Gothic"/>
              <a:ea typeface="Century Gothic"/>
              <a:cs typeface="Century Gothic"/>
              <a:sym typeface="Century Gothic"/>
            </a:endParaRPr>
          </a:p>
        </p:txBody>
      </p:sp>
      <p:grpSp>
        <p:nvGrpSpPr>
          <p:cNvPr id="164" name="Google Shape;164;p4"/>
          <p:cNvGrpSpPr/>
          <p:nvPr/>
        </p:nvGrpSpPr>
        <p:grpSpPr>
          <a:xfrm>
            <a:off x="456568" y="2606580"/>
            <a:ext cx="11362666" cy="3579893"/>
            <a:chOff x="9666" y="304315"/>
            <a:chExt cx="11362666" cy="3579893"/>
          </a:xfrm>
        </p:grpSpPr>
        <p:sp>
          <p:nvSpPr>
            <p:cNvPr id="165" name="Google Shape;165;p4"/>
            <p:cNvSpPr/>
            <p:nvPr/>
          </p:nvSpPr>
          <p:spPr>
            <a:xfrm>
              <a:off x="9666" y="304315"/>
              <a:ext cx="3825458" cy="1147637"/>
            </a:xfrm>
            <a:prstGeom prst="chevron">
              <a:avLst>
                <a:gd fmla="val 30000" name="adj"/>
              </a:avLst>
            </a:prstGeom>
            <a:blipFill rotWithShape="1">
              <a:blip r:embed="rId3">
                <a:alphaModFix/>
              </a:blip>
              <a:tile algn="tl" flip="none" tx="0" sx="100000" ty="0" sy="100000"/>
            </a:blipFill>
            <a:ln cap="rnd"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4"/>
            <p:cNvSpPr txBox="1"/>
            <p:nvPr/>
          </p:nvSpPr>
          <p:spPr>
            <a:xfrm>
              <a:off x="353957" y="304315"/>
              <a:ext cx="3136876" cy="1147637"/>
            </a:xfrm>
            <a:prstGeom prst="rect">
              <a:avLst/>
            </a:prstGeom>
            <a:noFill/>
            <a:ln>
              <a:noFill/>
            </a:ln>
          </p:spPr>
          <p:txBody>
            <a:bodyPr anchorCtr="0" anchor="ctr" bIns="141700" lIns="141700" spcFirstLastPara="1" rIns="141700" wrap="square" tIns="141700">
              <a:noAutofit/>
            </a:bodyPr>
            <a:lstStyle/>
            <a:p>
              <a:pPr indent="0" lvl="0" marL="0" marR="0" rtl="0" algn="ctr">
                <a:lnSpc>
                  <a:spcPct val="100000"/>
                </a:lnSpc>
                <a:spcBef>
                  <a:spcPts val="0"/>
                </a:spcBef>
                <a:spcAft>
                  <a:spcPts val="0"/>
                </a:spcAft>
                <a:buClr>
                  <a:schemeClr val="lt1"/>
                </a:buClr>
                <a:buSzPts val="2800"/>
                <a:buFont typeface="Century Gothic"/>
                <a:buNone/>
              </a:pPr>
              <a:r>
                <a:rPr b="1" i="0" lang="it-IT" sz="2800" u="none" cap="none" strike="noStrike">
                  <a:solidFill>
                    <a:schemeClr val="lt1"/>
                  </a:solidFill>
                  <a:latin typeface="Century Gothic"/>
                  <a:ea typeface="Century Gothic"/>
                  <a:cs typeface="Century Gothic"/>
                  <a:sym typeface="Century Gothic"/>
                </a:rPr>
                <a:t>Key Tasks</a:t>
              </a:r>
              <a:endParaRPr b="0" i="0" sz="2800" u="none" cap="none" strike="noStrike">
                <a:solidFill>
                  <a:schemeClr val="lt1"/>
                </a:solidFill>
                <a:latin typeface="Century Gothic"/>
                <a:ea typeface="Century Gothic"/>
                <a:cs typeface="Century Gothic"/>
                <a:sym typeface="Century Gothic"/>
              </a:endParaRPr>
            </a:p>
          </p:txBody>
        </p:sp>
        <p:sp>
          <p:nvSpPr>
            <p:cNvPr id="167" name="Google Shape;167;p4"/>
            <p:cNvSpPr/>
            <p:nvPr/>
          </p:nvSpPr>
          <p:spPr>
            <a:xfrm>
              <a:off x="9666" y="1451952"/>
              <a:ext cx="3481167" cy="2432256"/>
            </a:xfrm>
            <a:prstGeom prst="rect">
              <a:avLst/>
            </a:prstGeom>
            <a:solidFill>
              <a:srgbClr val="E0E0E0">
                <a:alpha val="89803"/>
              </a:srgbClr>
            </a:solidFill>
            <a:ln cap="rnd" cmpd="sng" w="9525">
              <a:solidFill>
                <a:srgbClr val="E0E0E0">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4"/>
            <p:cNvSpPr txBox="1"/>
            <p:nvPr/>
          </p:nvSpPr>
          <p:spPr>
            <a:xfrm>
              <a:off x="9666" y="1451952"/>
              <a:ext cx="3481167" cy="2432256"/>
            </a:xfrm>
            <a:prstGeom prst="rect">
              <a:avLst/>
            </a:prstGeom>
            <a:noFill/>
            <a:ln>
              <a:noFill/>
            </a:ln>
          </p:spPr>
          <p:txBody>
            <a:bodyPr anchorCtr="0" anchor="t" bIns="550175" lIns="275075" spcFirstLastPara="1" rIns="275075" wrap="square" tIns="275075">
              <a:noAutofit/>
            </a:bodyPr>
            <a:lstStyle/>
            <a:p>
              <a:pPr indent="0" lvl="0" marL="0" marR="0" rtl="0" algn="l">
                <a:lnSpc>
                  <a:spcPct val="100000"/>
                </a:lnSpc>
                <a:spcBef>
                  <a:spcPts val="0"/>
                </a:spcBef>
                <a:spcAft>
                  <a:spcPts val="0"/>
                </a:spcAft>
                <a:buClr>
                  <a:schemeClr val="dk1"/>
                </a:buClr>
                <a:buSzPts val="1600"/>
                <a:buFont typeface="Century Gothic"/>
                <a:buNone/>
              </a:pPr>
              <a:r>
                <a:rPr b="1" i="0" lang="it-IT" sz="1600" u="none" cap="none" strike="noStrike">
                  <a:solidFill>
                    <a:schemeClr val="dk1"/>
                  </a:solidFill>
                  <a:latin typeface="Century Gothic"/>
                  <a:ea typeface="Century Gothic"/>
                  <a:cs typeface="Century Gothic"/>
                  <a:sym typeface="Century Gothic"/>
                </a:rPr>
                <a:t>Emotion Classification</a:t>
              </a:r>
              <a:r>
                <a:rPr b="0" i="0" lang="it-IT" sz="1600" u="none" cap="none" strike="noStrike">
                  <a:solidFill>
                    <a:schemeClr val="dk1"/>
                  </a:solidFill>
                  <a:latin typeface="Century Gothic"/>
                  <a:ea typeface="Century Gothic"/>
                  <a:cs typeface="Century Gothic"/>
                  <a:sym typeface="Century Gothic"/>
                </a:rPr>
                <a:t>: Multi-class classification of stock-related tweet emotions.</a:t>
              </a:r>
              <a:endParaRPr b="0" i="0" sz="16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560"/>
                </a:spcBef>
                <a:spcAft>
                  <a:spcPts val="0"/>
                </a:spcAft>
                <a:buClr>
                  <a:schemeClr val="dk1"/>
                </a:buClr>
                <a:buSzPts val="1600"/>
                <a:buFont typeface="Century Gothic"/>
                <a:buNone/>
              </a:pPr>
              <a:r>
                <a:rPr b="1" i="0" lang="it-IT" sz="1600" u="none" cap="none" strike="noStrike">
                  <a:solidFill>
                    <a:schemeClr val="dk1"/>
                  </a:solidFill>
                  <a:latin typeface="Century Gothic"/>
                  <a:ea typeface="Century Gothic"/>
                  <a:cs typeface="Century Gothic"/>
                  <a:sym typeface="Century Gothic"/>
                </a:rPr>
                <a:t>Topic Modeling</a:t>
              </a:r>
              <a:r>
                <a:rPr b="0" i="0" lang="it-IT" sz="1600" u="none" cap="none" strike="noStrike">
                  <a:solidFill>
                    <a:schemeClr val="dk1"/>
                  </a:solidFill>
                  <a:latin typeface="Century Gothic"/>
                  <a:ea typeface="Century Gothic"/>
                  <a:cs typeface="Century Gothic"/>
                  <a:sym typeface="Century Gothic"/>
                </a:rPr>
                <a:t>: Discover underlying topics linked to emotional expressions.</a:t>
              </a:r>
              <a:endParaRPr b="0" i="0" sz="1600" u="none" cap="none" strike="noStrike">
                <a:solidFill>
                  <a:schemeClr val="dk1"/>
                </a:solidFill>
                <a:latin typeface="Century Gothic"/>
                <a:ea typeface="Century Gothic"/>
                <a:cs typeface="Century Gothic"/>
                <a:sym typeface="Century Gothic"/>
              </a:endParaRPr>
            </a:p>
          </p:txBody>
        </p:sp>
        <p:sp>
          <p:nvSpPr>
            <p:cNvPr id="169" name="Google Shape;169;p4"/>
            <p:cNvSpPr/>
            <p:nvPr/>
          </p:nvSpPr>
          <p:spPr>
            <a:xfrm>
              <a:off x="3778270" y="304315"/>
              <a:ext cx="3825458" cy="1147637"/>
            </a:xfrm>
            <a:prstGeom prst="chevron">
              <a:avLst>
                <a:gd fmla="val 30000" name="adj"/>
              </a:avLst>
            </a:prstGeom>
            <a:blipFill rotWithShape="1">
              <a:blip r:embed="rId3">
                <a:alphaModFix/>
              </a:blip>
              <a:tile algn="tl" flip="none" tx="0" sx="100000" ty="0" sy="100000"/>
            </a:blipFill>
            <a:ln cap="rnd"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4"/>
            <p:cNvSpPr txBox="1"/>
            <p:nvPr/>
          </p:nvSpPr>
          <p:spPr>
            <a:xfrm>
              <a:off x="4122561" y="304315"/>
              <a:ext cx="3136876" cy="1147637"/>
            </a:xfrm>
            <a:prstGeom prst="rect">
              <a:avLst/>
            </a:prstGeom>
            <a:noFill/>
            <a:ln>
              <a:noFill/>
            </a:ln>
          </p:spPr>
          <p:txBody>
            <a:bodyPr anchorCtr="0" anchor="ctr" bIns="141700" lIns="141700" spcFirstLastPara="1" rIns="141700" wrap="square" tIns="141700">
              <a:noAutofit/>
            </a:bodyPr>
            <a:lstStyle/>
            <a:p>
              <a:pPr indent="0" lvl="0" marL="0" marR="0" rtl="0" algn="ctr">
                <a:lnSpc>
                  <a:spcPct val="100000"/>
                </a:lnSpc>
                <a:spcBef>
                  <a:spcPts val="0"/>
                </a:spcBef>
                <a:spcAft>
                  <a:spcPts val="0"/>
                </a:spcAft>
                <a:buClr>
                  <a:schemeClr val="lt1"/>
                </a:buClr>
                <a:buSzPts val="2800"/>
                <a:buFont typeface="Century Gothic"/>
                <a:buNone/>
              </a:pPr>
              <a:r>
                <a:rPr b="1" i="0" lang="it-IT" sz="2800" u="none" cap="none" strike="noStrike">
                  <a:solidFill>
                    <a:schemeClr val="lt1"/>
                  </a:solidFill>
                  <a:latin typeface="Century Gothic"/>
                  <a:ea typeface="Century Gothic"/>
                  <a:cs typeface="Century Gothic"/>
                  <a:sym typeface="Century Gothic"/>
                </a:rPr>
                <a:t>Relevance</a:t>
              </a:r>
              <a:endParaRPr b="0" i="0" sz="2800" u="none" cap="none" strike="noStrike">
                <a:solidFill>
                  <a:schemeClr val="lt1"/>
                </a:solidFill>
                <a:latin typeface="Century Gothic"/>
                <a:ea typeface="Century Gothic"/>
                <a:cs typeface="Century Gothic"/>
                <a:sym typeface="Century Gothic"/>
              </a:endParaRPr>
            </a:p>
          </p:txBody>
        </p:sp>
        <p:sp>
          <p:nvSpPr>
            <p:cNvPr id="171" name="Google Shape;171;p4"/>
            <p:cNvSpPr/>
            <p:nvPr/>
          </p:nvSpPr>
          <p:spPr>
            <a:xfrm>
              <a:off x="3778270" y="1451952"/>
              <a:ext cx="3481167" cy="2432256"/>
            </a:xfrm>
            <a:prstGeom prst="rect">
              <a:avLst/>
            </a:prstGeom>
            <a:solidFill>
              <a:srgbClr val="E0E0E0">
                <a:alpha val="89803"/>
              </a:srgbClr>
            </a:solidFill>
            <a:ln cap="rnd" cmpd="sng" w="9525">
              <a:solidFill>
                <a:srgbClr val="E0E0E0">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
            <p:cNvSpPr txBox="1"/>
            <p:nvPr/>
          </p:nvSpPr>
          <p:spPr>
            <a:xfrm>
              <a:off x="3778270" y="1451952"/>
              <a:ext cx="3481167" cy="2432256"/>
            </a:xfrm>
            <a:prstGeom prst="rect">
              <a:avLst/>
            </a:prstGeom>
            <a:noFill/>
            <a:ln>
              <a:noFill/>
            </a:ln>
          </p:spPr>
          <p:txBody>
            <a:bodyPr anchorCtr="0" anchor="t" bIns="550175" lIns="275075" spcFirstLastPara="1" rIns="275075" wrap="square" tIns="275075">
              <a:noAutofit/>
            </a:bodyPr>
            <a:lstStyle/>
            <a:p>
              <a:pPr indent="0" lvl="0" marL="0" marR="0" rtl="0" algn="l">
                <a:lnSpc>
                  <a:spcPct val="100000"/>
                </a:lnSpc>
                <a:spcBef>
                  <a:spcPts val="0"/>
                </a:spcBef>
                <a:spcAft>
                  <a:spcPts val="0"/>
                </a:spcAft>
                <a:buClr>
                  <a:schemeClr val="dk1"/>
                </a:buClr>
                <a:buSzPts val="1600"/>
                <a:buFont typeface="Century Gothic"/>
                <a:buNone/>
              </a:pPr>
              <a:r>
                <a:rPr b="1" i="0" lang="it-IT" sz="1600" u="none" cap="none" strike="noStrike">
                  <a:solidFill>
                    <a:schemeClr val="dk1"/>
                  </a:solidFill>
                  <a:latin typeface="Century Gothic"/>
                  <a:ea typeface="Century Gothic"/>
                  <a:cs typeface="Century Gothic"/>
                  <a:sym typeface="Century Gothic"/>
                </a:rPr>
                <a:t>Correlation</a:t>
              </a:r>
              <a:r>
                <a:rPr b="0" i="0" lang="it-IT" sz="1600" u="none" cap="none" strike="noStrike">
                  <a:solidFill>
                    <a:schemeClr val="dk1"/>
                  </a:solidFill>
                  <a:latin typeface="Century Gothic"/>
                  <a:ea typeface="Century Gothic"/>
                  <a:cs typeface="Century Gothic"/>
                  <a:sym typeface="Century Gothic"/>
                </a:rPr>
                <a:t> between public sentiment and stock market trends.</a:t>
              </a:r>
              <a:endParaRPr b="0" i="0" sz="1600" u="none" cap="none" strike="noStrike">
                <a:solidFill>
                  <a:schemeClr val="dk1"/>
                </a:solidFill>
                <a:latin typeface="Century Gothic"/>
                <a:ea typeface="Century Gothic"/>
                <a:cs typeface="Century Gothic"/>
                <a:sym typeface="Century Gothic"/>
              </a:endParaRPr>
            </a:p>
            <a:p>
              <a:pPr indent="0" lvl="0" marL="0" marR="0" rtl="0" algn="l">
                <a:lnSpc>
                  <a:spcPct val="90000"/>
                </a:lnSpc>
                <a:spcBef>
                  <a:spcPts val="560"/>
                </a:spcBef>
                <a:spcAft>
                  <a:spcPts val="0"/>
                </a:spcAft>
                <a:buClr>
                  <a:schemeClr val="dk1"/>
                </a:buClr>
                <a:buSzPts val="1600"/>
                <a:buFont typeface="Century Gothic"/>
                <a:buNone/>
              </a:pPr>
              <a:r>
                <a:rPr b="0" i="0" lang="it-IT" sz="1600" u="none" cap="none" strike="noStrike">
                  <a:solidFill>
                    <a:schemeClr val="dk1"/>
                  </a:solidFill>
                  <a:latin typeface="Century Gothic"/>
                  <a:ea typeface="Century Gothic"/>
                  <a:cs typeface="Century Gothic"/>
                  <a:sym typeface="Century Gothic"/>
                </a:rPr>
                <a:t>Practical implications for </a:t>
              </a:r>
              <a:r>
                <a:rPr b="1" i="0" lang="it-IT" sz="1600" u="none" cap="none" strike="noStrike">
                  <a:solidFill>
                    <a:schemeClr val="dk1"/>
                  </a:solidFill>
                  <a:latin typeface="Century Gothic"/>
                  <a:ea typeface="Century Gothic"/>
                  <a:cs typeface="Century Gothic"/>
                  <a:sym typeface="Century Gothic"/>
                </a:rPr>
                <a:t>financial decision-making</a:t>
              </a:r>
              <a:r>
                <a:rPr b="0" i="0" lang="it-IT" sz="1600" u="none" cap="none" strike="noStrike">
                  <a:solidFill>
                    <a:schemeClr val="dk1"/>
                  </a:solidFill>
                  <a:latin typeface="Century Gothic"/>
                  <a:ea typeface="Century Gothic"/>
                  <a:cs typeface="Century Gothic"/>
                  <a:sym typeface="Century Gothic"/>
                </a:rPr>
                <a:t>.</a:t>
              </a:r>
              <a:endParaRPr/>
            </a:p>
          </p:txBody>
        </p:sp>
        <p:sp>
          <p:nvSpPr>
            <p:cNvPr id="173" name="Google Shape;173;p4"/>
            <p:cNvSpPr/>
            <p:nvPr/>
          </p:nvSpPr>
          <p:spPr>
            <a:xfrm>
              <a:off x="7546874" y="304315"/>
              <a:ext cx="3825458" cy="1147637"/>
            </a:xfrm>
            <a:prstGeom prst="chevron">
              <a:avLst>
                <a:gd fmla="val 30000" name="adj"/>
              </a:avLst>
            </a:prstGeom>
            <a:blipFill rotWithShape="1">
              <a:blip r:embed="rId3">
                <a:alphaModFix/>
              </a:blip>
              <a:tile algn="tl" flip="none" tx="0" sx="100000" ty="0" sy="100000"/>
            </a:blipFill>
            <a:ln cap="rnd"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4"/>
            <p:cNvSpPr txBox="1"/>
            <p:nvPr/>
          </p:nvSpPr>
          <p:spPr>
            <a:xfrm>
              <a:off x="7891165" y="304315"/>
              <a:ext cx="3136876" cy="1147637"/>
            </a:xfrm>
            <a:prstGeom prst="rect">
              <a:avLst/>
            </a:prstGeom>
            <a:noFill/>
            <a:ln>
              <a:noFill/>
            </a:ln>
          </p:spPr>
          <p:txBody>
            <a:bodyPr anchorCtr="0" anchor="ctr" bIns="141700" lIns="141700" spcFirstLastPara="1" rIns="141700" wrap="square" tIns="141700">
              <a:noAutofit/>
            </a:bodyPr>
            <a:lstStyle/>
            <a:p>
              <a:pPr indent="0" lvl="0" marL="0" marR="0" rtl="0" algn="ctr">
                <a:lnSpc>
                  <a:spcPct val="100000"/>
                </a:lnSpc>
                <a:spcBef>
                  <a:spcPts val="0"/>
                </a:spcBef>
                <a:spcAft>
                  <a:spcPts val="0"/>
                </a:spcAft>
                <a:buClr>
                  <a:schemeClr val="lt1"/>
                </a:buClr>
                <a:buSzPts val="2800"/>
                <a:buFont typeface="Century Gothic"/>
                <a:buNone/>
              </a:pPr>
              <a:r>
                <a:rPr b="1" i="0" lang="it-IT" sz="2800" u="none" cap="none" strike="noStrike">
                  <a:solidFill>
                    <a:schemeClr val="lt1"/>
                  </a:solidFill>
                  <a:latin typeface="Century Gothic"/>
                  <a:ea typeface="Century Gothic"/>
                  <a:cs typeface="Century Gothic"/>
                  <a:sym typeface="Century Gothic"/>
                </a:rPr>
                <a:t>Challenges</a:t>
              </a:r>
              <a:endParaRPr b="0" i="0" sz="2800" u="none" cap="none" strike="noStrike">
                <a:solidFill>
                  <a:schemeClr val="lt1"/>
                </a:solidFill>
                <a:latin typeface="Century Gothic"/>
                <a:ea typeface="Century Gothic"/>
                <a:cs typeface="Century Gothic"/>
                <a:sym typeface="Century Gothic"/>
              </a:endParaRPr>
            </a:p>
          </p:txBody>
        </p:sp>
        <p:sp>
          <p:nvSpPr>
            <p:cNvPr id="175" name="Google Shape;175;p4"/>
            <p:cNvSpPr/>
            <p:nvPr/>
          </p:nvSpPr>
          <p:spPr>
            <a:xfrm>
              <a:off x="7546874" y="1451952"/>
              <a:ext cx="3481167" cy="2432256"/>
            </a:xfrm>
            <a:prstGeom prst="rect">
              <a:avLst/>
            </a:prstGeom>
            <a:solidFill>
              <a:srgbClr val="E0E0E0">
                <a:alpha val="89803"/>
              </a:srgbClr>
            </a:solidFill>
            <a:ln cap="rnd" cmpd="sng" w="9525">
              <a:solidFill>
                <a:srgbClr val="E0E0E0">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
            <p:cNvSpPr txBox="1"/>
            <p:nvPr/>
          </p:nvSpPr>
          <p:spPr>
            <a:xfrm>
              <a:off x="7546874" y="1451952"/>
              <a:ext cx="3481167" cy="2432256"/>
            </a:xfrm>
            <a:prstGeom prst="rect">
              <a:avLst/>
            </a:prstGeom>
            <a:noFill/>
            <a:ln>
              <a:noFill/>
            </a:ln>
          </p:spPr>
          <p:txBody>
            <a:bodyPr anchorCtr="0" anchor="t" bIns="550175" lIns="275075" spcFirstLastPara="1" rIns="275075" wrap="square" tIns="275075">
              <a:noAutofit/>
            </a:bodyPr>
            <a:lstStyle/>
            <a:p>
              <a:pPr indent="0" lvl="0" marL="0" marR="0" rtl="0" algn="l">
                <a:lnSpc>
                  <a:spcPct val="100000"/>
                </a:lnSpc>
                <a:spcBef>
                  <a:spcPts val="0"/>
                </a:spcBef>
                <a:spcAft>
                  <a:spcPts val="0"/>
                </a:spcAft>
                <a:buClr>
                  <a:schemeClr val="dk1"/>
                </a:buClr>
                <a:buSzPts val="1600"/>
                <a:buFont typeface="Century Gothic"/>
                <a:buNone/>
              </a:pPr>
              <a:r>
                <a:rPr b="0" i="0" lang="it-IT" sz="1600" u="none" cap="none" strike="noStrike">
                  <a:solidFill>
                    <a:schemeClr val="dk1"/>
                  </a:solidFill>
                  <a:latin typeface="Century Gothic"/>
                  <a:ea typeface="Century Gothic"/>
                  <a:cs typeface="Century Gothic"/>
                  <a:sym typeface="Century Gothic"/>
                </a:rPr>
                <a:t>Reduced</a:t>
              </a:r>
              <a:r>
                <a:rPr b="1" i="0" lang="it-IT" sz="1600" u="none" cap="none" strike="noStrike">
                  <a:solidFill>
                    <a:schemeClr val="dk1"/>
                  </a:solidFill>
                  <a:latin typeface="Century Gothic"/>
                  <a:ea typeface="Century Gothic"/>
                  <a:cs typeface="Century Gothic"/>
                  <a:sym typeface="Century Gothic"/>
                </a:rPr>
                <a:t> dataset size.</a:t>
              </a:r>
              <a:endParaRPr/>
            </a:p>
            <a:p>
              <a:pPr indent="0" lvl="0" marL="0" marR="0" rtl="0" algn="l">
                <a:lnSpc>
                  <a:spcPct val="100000"/>
                </a:lnSpc>
                <a:spcBef>
                  <a:spcPts val="560"/>
                </a:spcBef>
                <a:spcAft>
                  <a:spcPts val="0"/>
                </a:spcAft>
                <a:buClr>
                  <a:schemeClr val="dk1"/>
                </a:buClr>
                <a:buSzPts val="1600"/>
                <a:buFont typeface="Century Gothic"/>
                <a:buNone/>
              </a:pPr>
              <a:r>
                <a:rPr b="1" i="0" lang="it-IT" sz="1600" u="none" cap="none" strike="noStrike">
                  <a:solidFill>
                    <a:schemeClr val="dk1"/>
                  </a:solidFill>
                  <a:latin typeface="Century Gothic"/>
                  <a:ea typeface="Century Gothic"/>
                  <a:cs typeface="Century Gothic"/>
                  <a:sym typeface="Century Gothic"/>
                </a:rPr>
                <a:t>Brevity</a:t>
              </a:r>
              <a:r>
                <a:rPr b="0" i="0" lang="it-IT" sz="1600" u="none" cap="none" strike="noStrike">
                  <a:solidFill>
                    <a:schemeClr val="dk1"/>
                  </a:solidFill>
                  <a:latin typeface="Century Gothic"/>
                  <a:ea typeface="Century Gothic"/>
                  <a:cs typeface="Century Gothic"/>
                  <a:sym typeface="Century Gothic"/>
                </a:rPr>
                <a:t> and linguistic </a:t>
              </a:r>
              <a:r>
                <a:rPr b="1" i="0" lang="it-IT" sz="1600" u="none" cap="none" strike="noStrike">
                  <a:solidFill>
                    <a:schemeClr val="dk1"/>
                  </a:solidFill>
                  <a:latin typeface="Century Gothic"/>
                  <a:ea typeface="Century Gothic"/>
                  <a:cs typeface="Century Gothic"/>
                  <a:sym typeface="Century Gothic"/>
                </a:rPr>
                <a:t>variability</a:t>
              </a:r>
              <a:r>
                <a:rPr b="0" i="0" lang="it-IT" sz="1600" u="none" cap="none" strike="noStrike">
                  <a:solidFill>
                    <a:schemeClr val="dk1"/>
                  </a:solidFill>
                  <a:latin typeface="Century Gothic"/>
                  <a:ea typeface="Century Gothic"/>
                  <a:cs typeface="Century Gothic"/>
                  <a:sym typeface="Century Gothic"/>
                </a:rPr>
                <a:t> of tweets.</a:t>
              </a:r>
              <a:endParaRPr b="0" i="0" sz="16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560"/>
                </a:spcBef>
                <a:spcAft>
                  <a:spcPts val="0"/>
                </a:spcAft>
                <a:buClr>
                  <a:schemeClr val="dk1"/>
                </a:buClr>
                <a:buSzPts val="1600"/>
                <a:buFont typeface="Century Gothic"/>
                <a:buNone/>
              </a:pPr>
              <a:r>
                <a:rPr b="1" i="0" lang="it-IT" sz="1600" u="none" cap="none" strike="noStrike">
                  <a:solidFill>
                    <a:schemeClr val="dk1"/>
                  </a:solidFill>
                  <a:latin typeface="Century Gothic"/>
                  <a:ea typeface="Century Gothic"/>
                  <a:cs typeface="Century Gothic"/>
                  <a:sym typeface="Century Gothic"/>
                </a:rPr>
                <a:t>Fine-grained</a:t>
              </a:r>
              <a:r>
                <a:rPr b="0" i="0" lang="it-IT" sz="1600" u="none" cap="none" strike="noStrike">
                  <a:solidFill>
                    <a:schemeClr val="dk1"/>
                  </a:solidFill>
                  <a:latin typeface="Century Gothic"/>
                  <a:ea typeface="Century Gothic"/>
                  <a:cs typeface="Century Gothic"/>
                  <a:sym typeface="Century Gothic"/>
                </a:rPr>
                <a:t> emotion categorization</a:t>
              </a:r>
              <a:endParaRPr b="0" i="0" sz="1600" u="none" cap="none" strike="noStrike">
                <a:solidFill>
                  <a:schemeClr val="dk1"/>
                </a:solidFill>
                <a:latin typeface="Century Gothic"/>
                <a:ea typeface="Century Gothic"/>
                <a:cs typeface="Century Gothic"/>
                <a:sym typeface="Century Gothic"/>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5"/>
          <p:cNvSpPr txBox="1"/>
          <p:nvPr>
            <p:ph type="title"/>
          </p:nvPr>
        </p:nvSpPr>
        <p:spPr>
          <a:xfrm>
            <a:off x="810000" y="447188"/>
            <a:ext cx="10571998" cy="9704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4000"/>
              <a:buFont typeface="Century Gothic"/>
              <a:buNone/>
            </a:pPr>
            <a:r>
              <a:rPr lang="it-IT"/>
              <a:t>Outline</a:t>
            </a:r>
            <a:endParaRPr/>
          </a:p>
        </p:txBody>
      </p:sp>
      <p:sp>
        <p:nvSpPr>
          <p:cNvPr id="182" name="Google Shape;182;p5"/>
          <p:cNvSpPr txBox="1"/>
          <p:nvPr>
            <p:ph idx="2" type="body"/>
          </p:nvPr>
        </p:nvSpPr>
        <p:spPr>
          <a:xfrm>
            <a:off x="838200" y="2222287"/>
            <a:ext cx="5181600" cy="3638764"/>
          </a:xfrm>
          <a:prstGeom prst="rect">
            <a:avLst/>
          </a:prstGeom>
          <a:noFill/>
          <a:ln>
            <a:noFill/>
          </a:ln>
        </p:spPr>
        <p:txBody>
          <a:bodyPr anchorCtr="0" anchor="ctr" bIns="45700" lIns="91425" spcFirstLastPara="1" rIns="91425" wrap="square" tIns="45700">
            <a:normAutofit/>
          </a:bodyPr>
          <a:lstStyle/>
          <a:p>
            <a:pPr indent="-342900" lvl="0" marL="342900" rtl="0" algn="l">
              <a:spcBef>
                <a:spcPts val="0"/>
              </a:spcBef>
              <a:spcAft>
                <a:spcPts val="0"/>
              </a:spcAft>
              <a:buSzPts val="1440"/>
              <a:buChar char="🞆"/>
            </a:pPr>
            <a:r>
              <a:rPr lang="it-IT">
                <a:solidFill>
                  <a:schemeClr val="lt2"/>
                </a:solidFill>
              </a:rPr>
              <a:t>Introduction</a:t>
            </a:r>
            <a:endParaRPr>
              <a:solidFill>
                <a:schemeClr val="lt2"/>
              </a:solidFill>
            </a:endParaRPr>
          </a:p>
          <a:p>
            <a:pPr indent="-342900" lvl="0" marL="342900" rtl="0" algn="l">
              <a:spcBef>
                <a:spcPts val="960"/>
              </a:spcBef>
              <a:spcAft>
                <a:spcPts val="0"/>
              </a:spcAft>
              <a:buSzPts val="1440"/>
              <a:buChar char="🞆"/>
            </a:pPr>
            <a:r>
              <a:rPr lang="it-IT"/>
              <a:t>EDA</a:t>
            </a:r>
            <a:endParaRPr/>
          </a:p>
          <a:p>
            <a:pPr indent="-342900" lvl="0" marL="342900" rtl="0" algn="l">
              <a:spcBef>
                <a:spcPts val="960"/>
              </a:spcBef>
              <a:spcAft>
                <a:spcPts val="0"/>
              </a:spcAft>
              <a:buSzPts val="1440"/>
              <a:buChar char="🞆"/>
            </a:pPr>
            <a:r>
              <a:rPr lang="it-IT">
                <a:solidFill>
                  <a:schemeClr val="lt2"/>
                </a:solidFill>
              </a:rPr>
              <a:t>Dataset cleansing</a:t>
            </a:r>
            <a:endParaRPr>
              <a:solidFill>
                <a:schemeClr val="lt2"/>
              </a:solidFill>
            </a:endParaRPr>
          </a:p>
          <a:p>
            <a:pPr indent="-342900" lvl="0" marL="342900" rtl="0" algn="l">
              <a:spcBef>
                <a:spcPts val="960"/>
              </a:spcBef>
              <a:spcAft>
                <a:spcPts val="0"/>
              </a:spcAft>
              <a:buSzPts val="1440"/>
              <a:buChar char="🞆"/>
            </a:pPr>
            <a:r>
              <a:rPr lang="it-IT">
                <a:solidFill>
                  <a:schemeClr val="lt2"/>
                </a:solidFill>
              </a:rPr>
              <a:t>Text peprocessing</a:t>
            </a:r>
            <a:endParaRPr>
              <a:solidFill>
                <a:schemeClr val="lt2"/>
              </a:solidFill>
            </a:endParaRPr>
          </a:p>
          <a:p>
            <a:pPr indent="-342900" lvl="0" marL="342900" rtl="0" algn="l">
              <a:spcBef>
                <a:spcPts val="960"/>
              </a:spcBef>
              <a:spcAft>
                <a:spcPts val="0"/>
              </a:spcAft>
              <a:buSzPts val="1440"/>
              <a:buChar char="🞆"/>
            </a:pPr>
            <a:r>
              <a:rPr lang="it-IT">
                <a:solidFill>
                  <a:schemeClr val="lt2"/>
                </a:solidFill>
              </a:rPr>
              <a:t>Feature extraction</a:t>
            </a:r>
            <a:endParaRPr>
              <a:solidFill>
                <a:schemeClr val="lt2"/>
              </a:solidFill>
            </a:endParaRPr>
          </a:p>
          <a:p>
            <a:pPr indent="-342900" lvl="0" marL="342900" rtl="0" algn="l">
              <a:spcBef>
                <a:spcPts val="960"/>
              </a:spcBef>
              <a:spcAft>
                <a:spcPts val="0"/>
              </a:spcAft>
              <a:buSzPts val="1440"/>
              <a:buChar char="🞆"/>
            </a:pPr>
            <a:r>
              <a:rPr lang="it-IT">
                <a:solidFill>
                  <a:schemeClr val="lt2"/>
                </a:solidFill>
              </a:rPr>
              <a:t>Text classification task</a:t>
            </a:r>
            <a:endParaRPr/>
          </a:p>
          <a:p>
            <a:pPr indent="-342900" lvl="0" marL="342900" rtl="0" algn="l">
              <a:spcBef>
                <a:spcPts val="960"/>
              </a:spcBef>
              <a:spcAft>
                <a:spcPts val="0"/>
              </a:spcAft>
              <a:buSzPts val="1440"/>
              <a:buChar char="🞆"/>
            </a:pPr>
            <a:r>
              <a:rPr lang="it-IT">
                <a:solidFill>
                  <a:schemeClr val="lt2"/>
                </a:solidFill>
              </a:rPr>
              <a:t>Topic modeling task</a:t>
            </a:r>
            <a:endParaRPr/>
          </a:p>
          <a:p>
            <a:pPr indent="-342900" lvl="0" marL="342900" rtl="0" algn="l">
              <a:spcBef>
                <a:spcPts val="960"/>
              </a:spcBef>
              <a:spcAft>
                <a:spcPts val="0"/>
              </a:spcAft>
              <a:buSzPts val="1440"/>
              <a:buChar char="🞆"/>
            </a:pPr>
            <a:r>
              <a:rPr lang="it-IT">
                <a:solidFill>
                  <a:schemeClr val="lt2"/>
                </a:solidFill>
              </a:rPr>
              <a:t>Conclusions and future perspectives</a:t>
            </a:r>
            <a:endParaRPr>
              <a:solidFill>
                <a:schemeClr val="lt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6"/>
          <p:cNvSpPr txBox="1"/>
          <p:nvPr>
            <p:ph type="title"/>
          </p:nvPr>
        </p:nvSpPr>
        <p:spPr>
          <a:xfrm>
            <a:off x="810000" y="447188"/>
            <a:ext cx="10571998" cy="970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3400"/>
              <a:buFont typeface="Century Gothic"/>
              <a:buNone/>
            </a:pPr>
            <a:r>
              <a:rPr b="0" i="0" lang="it-IT" sz="3400" u="none" cap="none" strike="noStrike">
                <a:solidFill>
                  <a:schemeClr val="lt1"/>
                </a:solidFill>
                <a:latin typeface="Century Gothic"/>
                <a:ea typeface="Century Gothic"/>
                <a:cs typeface="Century Gothic"/>
                <a:sym typeface="Century Gothic"/>
              </a:rPr>
              <a:t>Dataset exploration</a:t>
            </a:r>
            <a:br>
              <a:rPr b="0" i="0" lang="it-IT" sz="4000" u="none" cap="none" strike="noStrike">
                <a:solidFill>
                  <a:schemeClr val="lt1"/>
                </a:solidFill>
                <a:latin typeface="Century Gothic"/>
                <a:ea typeface="Century Gothic"/>
                <a:cs typeface="Century Gothic"/>
                <a:sym typeface="Century Gothic"/>
              </a:rPr>
            </a:br>
            <a:r>
              <a:rPr b="0" i="0" lang="it-IT" sz="2200" u="none" cap="none" strike="noStrike">
                <a:solidFill>
                  <a:schemeClr val="lt1"/>
                </a:solidFill>
                <a:latin typeface="Century Gothic"/>
                <a:ea typeface="Century Gothic"/>
                <a:cs typeface="Century Gothic"/>
                <a:sym typeface="Century Gothic"/>
              </a:rPr>
              <a:t>[Overview]</a:t>
            </a:r>
            <a:endParaRPr/>
          </a:p>
        </p:txBody>
      </p:sp>
      <p:sp>
        <p:nvSpPr>
          <p:cNvPr id="189" name="Google Shape;189;p6"/>
          <p:cNvSpPr txBox="1"/>
          <p:nvPr>
            <p:ph idx="4294967295" type="body"/>
          </p:nvPr>
        </p:nvSpPr>
        <p:spPr>
          <a:xfrm>
            <a:off x="809625" y="2222500"/>
            <a:ext cx="5186363" cy="3638550"/>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Clr>
                <a:schemeClr val="accent1"/>
              </a:buClr>
              <a:buSzPts val="1440"/>
              <a:buFont typeface="Noto Sans Symbols"/>
              <a:buNone/>
            </a:pPr>
            <a:r>
              <a:rPr b="0" i="0" lang="it-IT" sz="1800" u="none" cap="none" strike="noStrike">
                <a:solidFill>
                  <a:schemeClr val="dk1"/>
                </a:solidFill>
                <a:latin typeface="Century Gothic"/>
                <a:ea typeface="Century Gothic"/>
                <a:cs typeface="Century Gothic"/>
                <a:sym typeface="Century Gothic"/>
              </a:rPr>
              <a:t>Columns breakdown:</a:t>
            </a:r>
            <a:endParaRPr/>
          </a:p>
          <a:p>
            <a:pPr indent="-342900" lvl="0" marL="342900" marR="0" rtl="0" algn="l">
              <a:spcBef>
                <a:spcPts val="960"/>
              </a:spcBef>
              <a:spcAft>
                <a:spcPts val="0"/>
              </a:spcAft>
              <a:buClr>
                <a:schemeClr val="accent1"/>
              </a:buClr>
              <a:buSzPts val="1440"/>
              <a:buFont typeface="Noto Sans Symbols"/>
              <a:buChar char="🞆"/>
            </a:pPr>
            <a:r>
              <a:rPr b="0" i="0" lang="it-IT" sz="1800" u="none" cap="none" strike="noStrike">
                <a:solidFill>
                  <a:schemeClr val="dk1"/>
                </a:solidFill>
                <a:latin typeface="Century Gothic"/>
                <a:ea typeface="Century Gothic"/>
                <a:cs typeface="Century Gothic"/>
                <a:sym typeface="Century Gothic"/>
              </a:rPr>
              <a:t>id [Int]</a:t>
            </a:r>
            <a:endParaRPr/>
          </a:p>
          <a:p>
            <a:pPr indent="-342900" lvl="0" marL="342900" marR="0" rtl="0" algn="l">
              <a:spcBef>
                <a:spcPts val="960"/>
              </a:spcBef>
              <a:spcAft>
                <a:spcPts val="0"/>
              </a:spcAft>
              <a:buClr>
                <a:schemeClr val="accent1"/>
              </a:buClr>
              <a:buSzPts val="1440"/>
              <a:buFont typeface="Noto Sans Symbols"/>
              <a:buChar char="🞆"/>
            </a:pPr>
            <a:r>
              <a:rPr b="0" i="0" lang="it-IT" sz="1800" u="none" cap="none" strike="noStrike">
                <a:solidFill>
                  <a:schemeClr val="dk1"/>
                </a:solidFill>
                <a:latin typeface="Century Gothic"/>
                <a:ea typeface="Century Gothic"/>
                <a:cs typeface="Century Gothic"/>
                <a:sym typeface="Century Gothic"/>
              </a:rPr>
              <a:t>date [yyyy-mm-dd]</a:t>
            </a:r>
            <a:endParaRPr/>
          </a:p>
          <a:p>
            <a:pPr indent="-342900" lvl="0" marL="342900" marR="0" rtl="0" algn="l">
              <a:spcBef>
                <a:spcPts val="960"/>
              </a:spcBef>
              <a:spcAft>
                <a:spcPts val="0"/>
              </a:spcAft>
              <a:buClr>
                <a:schemeClr val="accent1"/>
              </a:buClr>
              <a:buSzPts val="1440"/>
              <a:buFont typeface="Noto Sans Symbols"/>
              <a:buChar char="🞆"/>
            </a:pPr>
            <a:r>
              <a:rPr b="0" i="0" lang="it-IT" sz="1800" u="none" cap="none" strike="noStrike">
                <a:solidFill>
                  <a:schemeClr val="dk1"/>
                </a:solidFill>
                <a:latin typeface="Century Gothic"/>
                <a:ea typeface="Century Gothic"/>
                <a:cs typeface="Century Gothic"/>
                <a:sym typeface="Century Gothic"/>
              </a:rPr>
              <a:t>ticker [String]</a:t>
            </a:r>
            <a:endParaRPr/>
          </a:p>
          <a:p>
            <a:pPr indent="-342900" lvl="0" marL="342900" marR="0" rtl="0" algn="l">
              <a:spcBef>
                <a:spcPts val="960"/>
              </a:spcBef>
              <a:spcAft>
                <a:spcPts val="0"/>
              </a:spcAft>
              <a:buClr>
                <a:schemeClr val="accent1"/>
              </a:buClr>
              <a:buSzPts val="1440"/>
              <a:buFont typeface="Noto Sans Symbols"/>
              <a:buChar char="🞆"/>
            </a:pPr>
            <a:r>
              <a:rPr b="0" i="0" lang="it-IT" sz="1800" u="none" cap="none" strike="noStrike">
                <a:solidFill>
                  <a:schemeClr val="dk1"/>
                </a:solidFill>
                <a:latin typeface="Century Gothic"/>
                <a:ea typeface="Century Gothic"/>
                <a:cs typeface="Century Gothic"/>
                <a:sym typeface="Century Gothic"/>
              </a:rPr>
              <a:t>emo_label [String]</a:t>
            </a:r>
            <a:endParaRPr/>
          </a:p>
          <a:p>
            <a:pPr indent="-342900" lvl="0" marL="342900" marR="0" rtl="0" algn="l">
              <a:spcBef>
                <a:spcPts val="960"/>
              </a:spcBef>
              <a:spcAft>
                <a:spcPts val="0"/>
              </a:spcAft>
              <a:buClr>
                <a:schemeClr val="accent1"/>
              </a:buClr>
              <a:buSzPts val="1440"/>
              <a:buFont typeface="Noto Sans Symbols"/>
              <a:buChar char="🞆"/>
            </a:pPr>
            <a:r>
              <a:rPr b="0" i="0" lang="it-IT" sz="1800" u="none" cap="none" strike="noStrike">
                <a:solidFill>
                  <a:schemeClr val="dk1"/>
                </a:solidFill>
                <a:latin typeface="Century Gothic"/>
                <a:ea typeface="Century Gothic"/>
                <a:cs typeface="Century Gothic"/>
                <a:sym typeface="Century Gothic"/>
              </a:rPr>
              <a:t>senti_label [String]</a:t>
            </a:r>
            <a:endParaRPr/>
          </a:p>
          <a:p>
            <a:pPr indent="-342900" lvl="0" marL="342900" marR="0" rtl="0" algn="l">
              <a:spcBef>
                <a:spcPts val="960"/>
              </a:spcBef>
              <a:spcAft>
                <a:spcPts val="0"/>
              </a:spcAft>
              <a:buClr>
                <a:schemeClr val="accent1"/>
              </a:buClr>
              <a:buSzPts val="1440"/>
              <a:buFont typeface="Noto Sans Symbols"/>
              <a:buChar char="🞆"/>
            </a:pPr>
            <a:r>
              <a:rPr b="0" i="0" lang="it-IT" sz="1800" u="none" cap="none" strike="noStrike">
                <a:solidFill>
                  <a:schemeClr val="dk1"/>
                </a:solidFill>
                <a:latin typeface="Century Gothic"/>
                <a:ea typeface="Century Gothic"/>
                <a:cs typeface="Century Gothic"/>
                <a:sym typeface="Century Gothic"/>
              </a:rPr>
              <a:t>original [String]</a:t>
            </a:r>
            <a:endParaRPr/>
          </a:p>
          <a:p>
            <a:pPr indent="-342900" lvl="0" marL="342900" marR="0" rtl="0" algn="l">
              <a:spcBef>
                <a:spcPts val="960"/>
              </a:spcBef>
              <a:spcAft>
                <a:spcPts val="0"/>
              </a:spcAft>
              <a:buClr>
                <a:schemeClr val="accent1"/>
              </a:buClr>
              <a:buSzPts val="1440"/>
              <a:buFont typeface="Noto Sans Symbols"/>
              <a:buChar char="🞆"/>
            </a:pPr>
            <a:r>
              <a:rPr b="0" i="0" lang="it-IT" sz="1800" u="none" cap="none" strike="noStrike">
                <a:solidFill>
                  <a:schemeClr val="dk1"/>
                </a:solidFill>
                <a:latin typeface="Century Gothic"/>
                <a:ea typeface="Century Gothic"/>
                <a:cs typeface="Century Gothic"/>
                <a:sym typeface="Century Gothic"/>
              </a:rPr>
              <a:t>Processed [String]</a:t>
            </a:r>
            <a:endParaRPr/>
          </a:p>
        </p:txBody>
      </p:sp>
      <p:pic>
        <p:nvPicPr>
          <p:cNvPr id="190" name="Google Shape;190;p6"/>
          <p:cNvPicPr preferRelativeResize="0"/>
          <p:nvPr/>
        </p:nvPicPr>
        <p:blipFill rotWithShape="1">
          <a:blip r:embed="rId3">
            <a:alphaModFix/>
          </a:blip>
          <a:srcRect b="0" l="0" r="0" t="0"/>
          <a:stretch/>
        </p:blipFill>
        <p:spPr>
          <a:xfrm>
            <a:off x="6095999" y="2373961"/>
            <a:ext cx="5345868" cy="36385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7"/>
          <p:cNvSpPr txBox="1"/>
          <p:nvPr>
            <p:ph type="title"/>
          </p:nvPr>
        </p:nvSpPr>
        <p:spPr>
          <a:xfrm>
            <a:off x="810000" y="447188"/>
            <a:ext cx="10571998" cy="970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3400"/>
              <a:buFont typeface="Century Gothic"/>
              <a:buNone/>
            </a:pPr>
            <a:r>
              <a:rPr b="0" i="0" lang="it-IT" sz="3400" u="none" cap="none" strike="noStrike">
                <a:solidFill>
                  <a:schemeClr val="lt1"/>
                </a:solidFill>
                <a:latin typeface="Century Gothic"/>
                <a:ea typeface="Century Gothic"/>
                <a:cs typeface="Century Gothic"/>
                <a:sym typeface="Century Gothic"/>
              </a:rPr>
              <a:t>Dataset exploration</a:t>
            </a:r>
            <a:br>
              <a:rPr b="0" i="0" lang="it-IT" sz="4000" u="none" cap="none" strike="noStrike">
                <a:solidFill>
                  <a:schemeClr val="lt1"/>
                </a:solidFill>
                <a:latin typeface="Century Gothic"/>
                <a:ea typeface="Century Gothic"/>
                <a:cs typeface="Century Gothic"/>
                <a:sym typeface="Century Gothic"/>
              </a:rPr>
            </a:br>
            <a:r>
              <a:rPr b="0" i="0" lang="it-IT" sz="2200" u="none" cap="none" strike="noStrike">
                <a:solidFill>
                  <a:schemeClr val="lt1"/>
                </a:solidFill>
                <a:latin typeface="Century Gothic"/>
                <a:ea typeface="Century Gothic"/>
                <a:cs typeface="Century Gothic"/>
                <a:sym typeface="Century Gothic"/>
              </a:rPr>
              <a:t>[Distributions]</a:t>
            </a:r>
            <a:endParaRPr/>
          </a:p>
        </p:txBody>
      </p:sp>
      <p:pic>
        <p:nvPicPr>
          <p:cNvPr id="197" name="Google Shape;197;p7"/>
          <p:cNvPicPr preferRelativeResize="0"/>
          <p:nvPr/>
        </p:nvPicPr>
        <p:blipFill rotWithShape="1">
          <a:blip r:embed="rId3">
            <a:alphaModFix/>
          </a:blip>
          <a:srcRect b="0" l="0" r="0" t="0"/>
          <a:stretch/>
        </p:blipFill>
        <p:spPr>
          <a:xfrm>
            <a:off x="104172" y="2553891"/>
            <a:ext cx="5792630" cy="3962655"/>
          </a:xfrm>
          <a:prstGeom prst="rect">
            <a:avLst/>
          </a:prstGeom>
          <a:noFill/>
          <a:ln>
            <a:noFill/>
          </a:ln>
        </p:spPr>
      </p:pic>
      <p:pic>
        <p:nvPicPr>
          <p:cNvPr id="198" name="Google Shape;198;p7"/>
          <p:cNvPicPr preferRelativeResize="0"/>
          <p:nvPr/>
        </p:nvPicPr>
        <p:blipFill rotWithShape="1">
          <a:blip r:embed="rId4">
            <a:alphaModFix/>
          </a:blip>
          <a:srcRect b="0" l="0" r="0" t="0"/>
          <a:stretch/>
        </p:blipFill>
        <p:spPr>
          <a:xfrm>
            <a:off x="6000397" y="2554508"/>
            <a:ext cx="5957961" cy="379395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8"/>
          <p:cNvSpPr txBox="1"/>
          <p:nvPr>
            <p:ph type="title"/>
          </p:nvPr>
        </p:nvSpPr>
        <p:spPr>
          <a:xfrm>
            <a:off x="810000" y="447188"/>
            <a:ext cx="10571998" cy="9704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4000"/>
              <a:buFont typeface="Century Gothic"/>
              <a:buNone/>
            </a:pPr>
            <a:r>
              <a:rPr lang="it-IT"/>
              <a:t>Outline</a:t>
            </a:r>
            <a:endParaRPr/>
          </a:p>
        </p:txBody>
      </p:sp>
      <p:sp>
        <p:nvSpPr>
          <p:cNvPr id="204" name="Google Shape;204;p8"/>
          <p:cNvSpPr txBox="1"/>
          <p:nvPr>
            <p:ph idx="2" type="body"/>
          </p:nvPr>
        </p:nvSpPr>
        <p:spPr>
          <a:xfrm>
            <a:off x="838200" y="2222287"/>
            <a:ext cx="5181600" cy="3638764"/>
          </a:xfrm>
          <a:prstGeom prst="rect">
            <a:avLst/>
          </a:prstGeom>
          <a:noFill/>
          <a:ln>
            <a:noFill/>
          </a:ln>
        </p:spPr>
        <p:txBody>
          <a:bodyPr anchorCtr="0" anchor="ctr" bIns="45700" lIns="91425" spcFirstLastPara="1" rIns="91425" wrap="square" tIns="45700">
            <a:normAutofit/>
          </a:bodyPr>
          <a:lstStyle/>
          <a:p>
            <a:pPr indent="-342900" lvl="0" marL="342900" rtl="0" algn="l">
              <a:spcBef>
                <a:spcPts val="0"/>
              </a:spcBef>
              <a:spcAft>
                <a:spcPts val="0"/>
              </a:spcAft>
              <a:buSzPts val="1440"/>
              <a:buChar char="🞆"/>
            </a:pPr>
            <a:r>
              <a:rPr lang="it-IT">
                <a:solidFill>
                  <a:schemeClr val="lt2"/>
                </a:solidFill>
              </a:rPr>
              <a:t>Introduction</a:t>
            </a:r>
            <a:endParaRPr>
              <a:solidFill>
                <a:schemeClr val="lt2"/>
              </a:solidFill>
            </a:endParaRPr>
          </a:p>
          <a:p>
            <a:pPr indent="-342900" lvl="0" marL="342900" rtl="0" algn="l">
              <a:spcBef>
                <a:spcPts val="960"/>
              </a:spcBef>
              <a:spcAft>
                <a:spcPts val="0"/>
              </a:spcAft>
              <a:buSzPts val="1440"/>
              <a:buChar char="🞆"/>
            </a:pPr>
            <a:r>
              <a:rPr lang="it-IT">
                <a:solidFill>
                  <a:schemeClr val="lt2"/>
                </a:solidFill>
              </a:rPr>
              <a:t>EDA</a:t>
            </a:r>
            <a:endParaRPr/>
          </a:p>
          <a:p>
            <a:pPr indent="-342900" lvl="0" marL="342900" rtl="0" algn="l">
              <a:spcBef>
                <a:spcPts val="960"/>
              </a:spcBef>
              <a:spcAft>
                <a:spcPts val="0"/>
              </a:spcAft>
              <a:buSzPts val="1440"/>
              <a:buChar char="🞆"/>
            </a:pPr>
            <a:r>
              <a:rPr lang="it-IT"/>
              <a:t>Dataset cleansing</a:t>
            </a:r>
            <a:endParaRPr/>
          </a:p>
          <a:p>
            <a:pPr indent="-342900" lvl="0" marL="342900" rtl="0" algn="l">
              <a:spcBef>
                <a:spcPts val="960"/>
              </a:spcBef>
              <a:spcAft>
                <a:spcPts val="0"/>
              </a:spcAft>
              <a:buSzPts val="1440"/>
              <a:buChar char="🞆"/>
            </a:pPr>
            <a:r>
              <a:rPr lang="it-IT">
                <a:solidFill>
                  <a:schemeClr val="lt2"/>
                </a:solidFill>
              </a:rPr>
              <a:t>Text preprocessing</a:t>
            </a:r>
            <a:endParaRPr>
              <a:solidFill>
                <a:schemeClr val="lt2"/>
              </a:solidFill>
            </a:endParaRPr>
          </a:p>
          <a:p>
            <a:pPr indent="-342900" lvl="0" marL="342900" rtl="0" algn="l">
              <a:spcBef>
                <a:spcPts val="960"/>
              </a:spcBef>
              <a:spcAft>
                <a:spcPts val="0"/>
              </a:spcAft>
              <a:buSzPts val="1440"/>
              <a:buChar char="🞆"/>
            </a:pPr>
            <a:r>
              <a:rPr lang="it-IT">
                <a:solidFill>
                  <a:schemeClr val="lt2"/>
                </a:solidFill>
              </a:rPr>
              <a:t>Feature extraction</a:t>
            </a:r>
            <a:endParaRPr>
              <a:solidFill>
                <a:schemeClr val="lt2"/>
              </a:solidFill>
            </a:endParaRPr>
          </a:p>
          <a:p>
            <a:pPr indent="-342900" lvl="0" marL="342900" rtl="0" algn="l">
              <a:spcBef>
                <a:spcPts val="960"/>
              </a:spcBef>
              <a:spcAft>
                <a:spcPts val="0"/>
              </a:spcAft>
              <a:buSzPts val="1440"/>
              <a:buChar char="🞆"/>
            </a:pPr>
            <a:r>
              <a:rPr lang="it-IT">
                <a:solidFill>
                  <a:schemeClr val="lt2"/>
                </a:solidFill>
              </a:rPr>
              <a:t>Text classification task</a:t>
            </a:r>
            <a:endParaRPr/>
          </a:p>
          <a:p>
            <a:pPr indent="-342900" lvl="0" marL="342900" rtl="0" algn="l">
              <a:spcBef>
                <a:spcPts val="960"/>
              </a:spcBef>
              <a:spcAft>
                <a:spcPts val="0"/>
              </a:spcAft>
              <a:buSzPts val="1440"/>
              <a:buChar char="🞆"/>
            </a:pPr>
            <a:r>
              <a:rPr lang="it-IT">
                <a:solidFill>
                  <a:schemeClr val="lt2"/>
                </a:solidFill>
              </a:rPr>
              <a:t>Topic modeling task</a:t>
            </a:r>
            <a:endParaRPr/>
          </a:p>
          <a:p>
            <a:pPr indent="-342900" lvl="0" marL="342900" rtl="0" algn="l">
              <a:spcBef>
                <a:spcPts val="960"/>
              </a:spcBef>
              <a:spcAft>
                <a:spcPts val="0"/>
              </a:spcAft>
              <a:buSzPts val="1440"/>
              <a:buChar char="🞆"/>
            </a:pPr>
            <a:r>
              <a:rPr lang="it-IT">
                <a:solidFill>
                  <a:schemeClr val="lt2"/>
                </a:solidFill>
              </a:rPr>
              <a:t>Conclusions and future perspectives</a:t>
            </a:r>
            <a:endParaRPr>
              <a:solidFill>
                <a:schemeClr val="lt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9"/>
          <p:cNvSpPr txBox="1"/>
          <p:nvPr>
            <p:ph type="title"/>
          </p:nvPr>
        </p:nvSpPr>
        <p:spPr>
          <a:xfrm>
            <a:off x="810000" y="447188"/>
            <a:ext cx="10571998" cy="970450"/>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Clr>
                <a:schemeClr val="lt1"/>
              </a:buClr>
              <a:buSzPts val="4000"/>
              <a:buFont typeface="Century Gothic"/>
              <a:buNone/>
            </a:pPr>
            <a:r>
              <a:rPr b="0" i="0" lang="it-IT" sz="4000" u="none" cap="none" strike="noStrike">
                <a:solidFill>
                  <a:schemeClr val="lt1"/>
                </a:solidFill>
                <a:latin typeface="Century Gothic"/>
                <a:ea typeface="Century Gothic"/>
                <a:cs typeface="Century Gothic"/>
                <a:sym typeface="Century Gothic"/>
              </a:rPr>
              <a:t>Dataset cleansing</a:t>
            </a:r>
            <a:endParaRPr/>
          </a:p>
        </p:txBody>
      </p:sp>
      <p:grpSp>
        <p:nvGrpSpPr>
          <p:cNvPr id="211" name="Google Shape;211;p9"/>
          <p:cNvGrpSpPr/>
          <p:nvPr/>
        </p:nvGrpSpPr>
        <p:grpSpPr>
          <a:xfrm>
            <a:off x="725863" y="2494730"/>
            <a:ext cx="10740271" cy="3496833"/>
            <a:chOff x="3148" y="70965"/>
            <a:chExt cx="10740271" cy="3496833"/>
          </a:xfrm>
        </p:grpSpPr>
        <p:sp>
          <p:nvSpPr>
            <p:cNvPr id="212" name="Google Shape;212;p9"/>
            <p:cNvSpPr/>
            <p:nvPr/>
          </p:nvSpPr>
          <p:spPr>
            <a:xfrm>
              <a:off x="3148" y="70965"/>
              <a:ext cx="2497737" cy="3496832"/>
            </a:xfrm>
            <a:prstGeom prst="rect">
              <a:avLst/>
            </a:prstGeom>
            <a:solidFill>
              <a:srgbClr val="D4CACA">
                <a:alpha val="89803"/>
              </a:srgbClr>
            </a:solidFill>
            <a:ln cap="rnd" cmpd="sng" w="15875">
              <a:solidFill>
                <a:srgbClr val="D4CACA">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9"/>
            <p:cNvSpPr txBox="1"/>
            <p:nvPr/>
          </p:nvSpPr>
          <p:spPr>
            <a:xfrm>
              <a:off x="3148" y="1399762"/>
              <a:ext cx="2497737" cy="2098099"/>
            </a:xfrm>
            <a:prstGeom prst="rect">
              <a:avLst/>
            </a:prstGeom>
            <a:noFill/>
            <a:ln>
              <a:noFill/>
            </a:ln>
          </p:spPr>
          <p:txBody>
            <a:bodyPr anchorCtr="0" anchor="t" bIns="330200" lIns="194725" spcFirstLastPara="1" rIns="194725" wrap="square" tIns="330200">
              <a:noAutofit/>
            </a:bodyPr>
            <a:lstStyle/>
            <a:p>
              <a:pPr indent="0" lvl="0" marL="0" marR="0" rtl="0" algn="l">
                <a:lnSpc>
                  <a:spcPct val="90000"/>
                </a:lnSpc>
                <a:spcBef>
                  <a:spcPts val="0"/>
                </a:spcBef>
                <a:spcAft>
                  <a:spcPts val="0"/>
                </a:spcAft>
                <a:buClr>
                  <a:schemeClr val="dk1"/>
                </a:buClr>
                <a:buSzPts val="1600"/>
                <a:buFont typeface="Century Gothic"/>
                <a:buNone/>
              </a:pPr>
              <a:r>
                <a:rPr b="1" i="0" lang="it-IT" sz="1600" u="none" cap="none" strike="noStrike">
                  <a:solidFill>
                    <a:schemeClr val="dk1"/>
                  </a:solidFill>
                  <a:latin typeface="Century Gothic"/>
                  <a:ea typeface="Century Gothic"/>
                  <a:cs typeface="Century Gothic"/>
                  <a:sym typeface="Century Gothic"/>
                </a:rPr>
                <a:t>Unique Ticker Extraction</a:t>
              </a:r>
              <a:r>
                <a:rPr b="0" i="0" lang="it-IT" sz="1600" u="none" cap="none" strike="noStrike">
                  <a:solidFill>
                    <a:schemeClr val="dk1"/>
                  </a:solidFill>
                  <a:latin typeface="Century Gothic"/>
                  <a:ea typeface="Century Gothic"/>
                  <a:cs typeface="Century Gothic"/>
                  <a:sym typeface="Century Gothic"/>
                </a:rPr>
                <a:t> </a:t>
              </a:r>
              <a:endParaRPr/>
            </a:p>
            <a:p>
              <a:pPr indent="0" lvl="0" marL="0" marR="0" rtl="0" algn="l">
                <a:lnSpc>
                  <a:spcPct val="90000"/>
                </a:lnSpc>
                <a:spcBef>
                  <a:spcPts val="560"/>
                </a:spcBef>
                <a:spcAft>
                  <a:spcPts val="0"/>
                </a:spcAft>
                <a:buClr>
                  <a:schemeClr val="dk1"/>
                </a:buClr>
                <a:buSzPts val="1600"/>
                <a:buFont typeface="Century Gothic"/>
                <a:buNone/>
              </a:pPr>
              <a:r>
                <a:rPr b="0" i="0" lang="it-IT" sz="1600" u="none" cap="none" strike="noStrike">
                  <a:solidFill>
                    <a:schemeClr val="dk1"/>
                  </a:solidFill>
                  <a:latin typeface="Century Gothic"/>
                  <a:ea typeface="Century Gothic"/>
                  <a:cs typeface="Century Gothic"/>
                  <a:sym typeface="Century Gothic"/>
                </a:rPr>
                <a:t>From training, validation, and test sets.</a:t>
              </a:r>
              <a:endParaRPr b="0" i="0" sz="1600" u="none" cap="none" strike="noStrike">
                <a:solidFill>
                  <a:schemeClr val="dk1"/>
                </a:solidFill>
                <a:latin typeface="Century Gothic"/>
                <a:ea typeface="Century Gothic"/>
                <a:cs typeface="Century Gothic"/>
                <a:sym typeface="Century Gothic"/>
              </a:endParaRPr>
            </a:p>
          </p:txBody>
        </p:sp>
        <p:sp>
          <p:nvSpPr>
            <p:cNvPr id="214" name="Google Shape;214;p9"/>
            <p:cNvSpPr/>
            <p:nvPr/>
          </p:nvSpPr>
          <p:spPr>
            <a:xfrm>
              <a:off x="727492" y="420649"/>
              <a:ext cx="1049049" cy="1049049"/>
            </a:xfrm>
            <a:prstGeom prst="ellipse">
              <a:avLst/>
            </a:prstGeom>
            <a:solidFill>
              <a:schemeClr val="accent1"/>
            </a:solidFill>
            <a:ln cap="rnd" cmpd="sng" w="158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9"/>
            <p:cNvSpPr txBox="1"/>
            <p:nvPr/>
          </p:nvSpPr>
          <p:spPr>
            <a:xfrm>
              <a:off x="881122" y="574279"/>
              <a:ext cx="741789" cy="741789"/>
            </a:xfrm>
            <a:prstGeom prst="rect">
              <a:avLst/>
            </a:prstGeom>
            <a:noFill/>
            <a:ln>
              <a:noFill/>
            </a:ln>
          </p:spPr>
          <p:txBody>
            <a:bodyPr anchorCtr="0" anchor="ctr" bIns="12700" lIns="81775" spcFirstLastPara="1" rIns="81775" wrap="square" tIns="12700">
              <a:noAutofit/>
            </a:bodyPr>
            <a:lstStyle/>
            <a:p>
              <a:pPr indent="0" lvl="0" marL="0" marR="0" rtl="0" algn="ctr">
                <a:lnSpc>
                  <a:spcPct val="90000"/>
                </a:lnSpc>
                <a:spcBef>
                  <a:spcPts val="0"/>
                </a:spcBef>
                <a:spcAft>
                  <a:spcPts val="0"/>
                </a:spcAft>
                <a:buClr>
                  <a:schemeClr val="lt1"/>
                </a:buClr>
                <a:buSzPts val="4800"/>
                <a:buFont typeface="Century Gothic"/>
                <a:buNone/>
              </a:pPr>
              <a:r>
                <a:rPr b="0" i="0" lang="it-IT" sz="4800" u="none" cap="none" strike="noStrike">
                  <a:solidFill>
                    <a:schemeClr val="lt1"/>
                  </a:solidFill>
                  <a:latin typeface="Century Gothic"/>
                  <a:ea typeface="Century Gothic"/>
                  <a:cs typeface="Century Gothic"/>
                  <a:sym typeface="Century Gothic"/>
                </a:rPr>
                <a:t>1</a:t>
              </a:r>
              <a:endParaRPr/>
            </a:p>
          </p:txBody>
        </p:sp>
        <p:sp>
          <p:nvSpPr>
            <p:cNvPr id="216" name="Google Shape;216;p9"/>
            <p:cNvSpPr/>
            <p:nvPr/>
          </p:nvSpPr>
          <p:spPr>
            <a:xfrm>
              <a:off x="3148" y="3567726"/>
              <a:ext cx="2497737" cy="72"/>
            </a:xfrm>
            <a:prstGeom prst="rect">
              <a:avLst/>
            </a:prstGeom>
            <a:solidFill>
              <a:schemeClr val="accent1"/>
            </a:solidFill>
            <a:ln cap="rnd" cmpd="sng" w="158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9"/>
            <p:cNvSpPr/>
            <p:nvPr/>
          </p:nvSpPr>
          <p:spPr>
            <a:xfrm>
              <a:off x="2750659" y="70965"/>
              <a:ext cx="2497737" cy="3496832"/>
            </a:xfrm>
            <a:prstGeom prst="rect">
              <a:avLst/>
            </a:prstGeom>
            <a:solidFill>
              <a:srgbClr val="D4CACA">
                <a:alpha val="89803"/>
              </a:srgbClr>
            </a:solidFill>
            <a:ln cap="rnd" cmpd="sng" w="15875">
              <a:solidFill>
                <a:srgbClr val="D4CACA">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9"/>
            <p:cNvSpPr txBox="1"/>
            <p:nvPr/>
          </p:nvSpPr>
          <p:spPr>
            <a:xfrm>
              <a:off x="2750659" y="1399762"/>
              <a:ext cx="2497737" cy="2098099"/>
            </a:xfrm>
            <a:prstGeom prst="rect">
              <a:avLst/>
            </a:prstGeom>
            <a:noFill/>
            <a:ln>
              <a:noFill/>
            </a:ln>
          </p:spPr>
          <p:txBody>
            <a:bodyPr anchorCtr="0" anchor="t" bIns="330200" lIns="194725" spcFirstLastPara="1" rIns="194725" wrap="square" tIns="330200">
              <a:noAutofit/>
            </a:bodyPr>
            <a:lstStyle/>
            <a:p>
              <a:pPr indent="0" lvl="0" marL="0" marR="0" rtl="0" algn="l">
                <a:lnSpc>
                  <a:spcPct val="90000"/>
                </a:lnSpc>
                <a:spcBef>
                  <a:spcPts val="0"/>
                </a:spcBef>
                <a:spcAft>
                  <a:spcPts val="0"/>
                </a:spcAft>
                <a:buClr>
                  <a:schemeClr val="dk1"/>
                </a:buClr>
                <a:buSzPts val="1600"/>
                <a:buFont typeface="Century Gothic"/>
                <a:buNone/>
              </a:pPr>
              <a:r>
                <a:rPr b="1" i="0" lang="it-IT" sz="1600" u="none" cap="none" strike="noStrike">
                  <a:solidFill>
                    <a:schemeClr val="dk1"/>
                  </a:solidFill>
                  <a:latin typeface="Century Gothic"/>
                  <a:ea typeface="Century Gothic"/>
                  <a:cs typeface="Century Gothic"/>
                  <a:sym typeface="Century Gothic"/>
                </a:rPr>
                <a:t>Complete Sorted Ticker List</a:t>
              </a:r>
              <a:endParaRPr b="0" i="0" sz="1600" u="none" cap="none" strike="noStrike">
                <a:solidFill>
                  <a:schemeClr val="dk1"/>
                </a:solidFill>
                <a:latin typeface="Century Gothic"/>
                <a:ea typeface="Century Gothic"/>
                <a:cs typeface="Century Gothic"/>
                <a:sym typeface="Century Gothic"/>
              </a:endParaRPr>
            </a:p>
            <a:p>
              <a:pPr indent="0" lvl="0" marL="0" marR="0" rtl="0" algn="l">
                <a:lnSpc>
                  <a:spcPct val="90000"/>
                </a:lnSpc>
                <a:spcBef>
                  <a:spcPts val="560"/>
                </a:spcBef>
                <a:spcAft>
                  <a:spcPts val="0"/>
                </a:spcAft>
                <a:buClr>
                  <a:schemeClr val="dk1"/>
                </a:buClr>
                <a:buSzPts val="1600"/>
                <a:buFont typeface="Century Gothic"/>
                <a:buNone/>
              </a:pPr>
              <a:r>
                <a:rPr b="0" i="0" lang="it-IT" sz="1600" u="none" cap="none" strike="noStrike">
                  <a:solidFill>
                    <a:schemeClr val="dk1"/>
                  </a:solidFill>
                  <a:latin typeface="Century Gothic"/>
                  <a:ea typeface="Century Gothic"/>
                  <a:cs typeface="Century Gothic"/>
                  <a:sym typeface="Century Gothic"/>
                </a:rPr>
                <a:t>Alphabetically sorted list from the training set.</a:t>
              </a:r>
              <a:endParaRPr b="0" i="0" sz="1600" u="none" cap="none" strike="noStrike">
                <a:solidFill>
                  <a:schemeClr val="dk1"/>
                </a:solidFill>
                <a:latin typeface="Century Gothic"/>
                <a:ea typeface="Century Gothic"/>
                <a:cs typeface="Century Gothic"/>
                <a:sym typeface="Century Gothic"/>
              </a:endParaRPr>
            </a:p>
          </p:txBody>
        </p:sp>
        <p:sp>
          <p:nvSpPr>
            <p:cNvPr id="219" name="Google Shape;219;p9"/>
            <p:cNvSpPr/>
            <p:nvPr/>
          </p:nvSpPr>
          <p:spPr>
            <a:xfrm>
              <a:off x="3475003" y="420649"/>
              <a:ext cx="1049049" cy="1049049"/>
            </a:xfrm>
            <a:prstGeom prst="ellipse">
              <a:avLst/>
            </a:prstGeom>
            <a:solidFill>
              <a:schemeClr val="accent1"/>
            </a:solidFill>
            <a:ln cap="rnd" cmpd="sng" w="158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9"/>
            <p:cNvSpPr txBox="1"/>
            <p:nvPr/>
          </p:nvSpPr>
          <p:spPr>
            <a:xfrm>
              <a:off x="3628633" y="574279"/>
              <a:ext cx="741789" cy="741789"/>
            </a:xfrm>
            <a:prstGeom prst="rect">
              <a:avLst/>
            </a:prstGeom>
            <a:noFill/>
            <a:ln>
              <a:noFill/>
            </a:ln>
          </p:spPr>
          <p:txBody>
            <a:bodyPr anchorCtr="0" anchor="ctr" bIns="12700" lIns="81775" spcFirstLastPara="1" rIns="81775" wrap="square" tIns="12700">
              <a:noAutofit/>
            </a:bodyPr>
            <a:lstStyle/>
            <a:p>
              <a:pPr indent="0" lvl="0" marL="0" marR="0" rtl="0" algn="ctr">
                <a:lnSpc>
                  <a:spcPct val="90000"/>
                </a:lnSpc>
                <a:spcBef>
                  <a:spcPts val="0"/>
                </a:spcBef>
                <a:spcAft>
                  <a:spcPts val="0"/>
                </a:spcAft>
                <a:buClr>
                  <a:schemeClr val="lt1"/>
                </a:buClr>
                <a:buSzPts val="4800"/>
                <a:buFont typeface="Century Gothic"/>
                <a:buNone/>
              </a:pPr>
              <a:r>
                <a:rPr b="0" i="0" lang="it-IT" sz="4800" u="none" cap="none" strike="noStrike">
                  <a:solidFill>
                    <a:schemeClr val="lt1"/>
                  </a:solidFill>
                  <a:latin typeface="Century Gothic"/>
                  <a:ea typeface="Century Gothic"/>
                  <a:cs typeface="Century Gothic"/>
                  <a:sym typeface="Century Gothic"/>
                </a:rPr>
                <a:t>2</a:t>
              </a:r>
              <a:endParaRPr/>
            </a:p>
          </p:txBody>
        </p:sp>
        <p:sp>
          <p:nvSpPr>
            <p:cNvPr id="221" name="Google Shape;221;p9"/>
            <p:cNvSpPr/>
            <p:nvPr/>
          </p:nvSpPr>
          <p:spPr>
            <a:xfrm>
              <a:off x="2750659" y="3567726"/>
              <a:ext cx="2497737" cy="72"/>
            </a:xfrm>
            <a:prstGeom prst="rect">
              <a:avLst/>
            </a:prstGeom>
            <a:solidFill>
              <a:schemeClr val="accent1"/>
            </a:solidFill>
            <a:ln cap="rnd" cmpd="sng" w="158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9"/>
            <p:cNvSpPr/>
            <p:nvPr/>
          </p:nvSpPr>
          <p:spPr>
            <a:xfrm>
              <a:off x="5498170" y="70965"/>
              <a:ext cx="2497737" cy="3496832"/>
            </a:xfrm>
            <a:prstGeom prst="rect">
              <a:avLst/>
            </a:prstGeom>
            <a:solidFill>
              <a:srgbClr val="D4CACA">
                <a:alpha val="89803"/>
              </a:srgbClr>
            </a:solidFill>
            <a:ln cap="rnd" cmpd="sng" w="15875">
              <a:solidFill>
                <a:srgbClr val="D4CACA">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9"/>
            <p:cNvSpPr txBox="1"/>
            <p:nvPr/>
          </p:nvSpPr>
          <p:spPr>
            <a:xfrm>
              <a:off x="5498170" y="1399762"/>
              <a:ext cx="2497737" cy="2098099"/>
            </a:xfrm>
            <a:prstGeom prst="rect">
              <a:avLst/>
            </a:prstGeom>
            <a:noFill/>
            <a:ln>
              <a:noFill/>
            </a:ln>
          </p:spPr>
          <p:txBody>
            <a:bodyPr anchorCtr="0" anchor="t" bIns="330200" lIns="194725" spcFirstLastPara="1" rIns="194725" wrap="square" tIns="330200">
              <a:noAutofit/>
            </a:bodyPr>
            <a:lstStyle/>
            <a:p>
              <a:pPr indent="0" lvl="0" marL="0" marR="0" rtl="0" algn="l">
                <a:lnSpc>
                  <a:spcPct val="90000"/>
                </a:lnSpc>
                <a:spcBef>
                  <a:spcPts val="0"/>
                </a:spcBef>
                <a:spcAft>
                  <a:spcPts val="0"/>
                </a:spcAft>
                <a:buClr>
                  <a:schemeClr val="dk1"/>
                </a:buClr>
                <a:buSzPts val="1600"/>
                <a:buFont typeface="Century Gothic"/>
                <a:buNone/>
              </a:pPr>
              <a:r>
                <a:rPr b="1" i="0" lang="it-IT" sz="1600" u="none" cap="none" strike="noStrike">
                  <a:solidFill>
                    <a:schemeClr val="dk1"/>
                  </a:solidFill>
                  <a:latin typeface="Century Gothic"/>
                  <a:ea typeface="Century Gothic"/>
                  <a:cs typeface="Century Gothic"/>
                  <a:sym typeface="Century Gothic"/>
                </a:rPr>
                <a:t>Ticker-to-Company Mapping</a:t>
              </a:r>
              <a:endParaRPr/>
            </a:p>
            <a:p>
              <a:pPr indent="0" lvl="0" marL="0" marR="0" rtl="0" algn="l">
                <a:lnSpc>
                  <a:spcPct val="90000"/>
                </a:lnSpc>
                <a:spcBef>
                  <a:spcPts val="560"/>
                </a:spcBef>
                <a:spcAft>
                  <a:spcPts val="0"/>
                </a:spcAft>
                <a:buClr>
                  <a:schemeClr val="dk1"/>
                </a:buClr>
                <a:buSzPts val="1600"/>
                <a:buFont typeface="Century Gothic"/>
                <a:buNone/>
              </a:pPr>
              <a:r>
                <a:rPr b="0" i="0" lang="it-IT" sz="1600" u="none" cap="none" strike="noStrike">
                  <a:solidFill>
                    <a:schemeClr val="dk1"/>
                  </a:solidFill>
                  <a:latin typeface="Century Gothic"/>
                  <a:ea typeface="Century Gothic"/>
                  <a:cs typeface="Century Gothic"/>
                  <a:sym typeface="Century Gothic"/>
                </a:rPr>
                <a:t>Dictionary associating tickers with company names.</a:t>
              </a:r>
              <a:endParaRPr b="0" i="0" sz="1600" u="none" cap="none" strike="noStrike">
                <a:solidFill>
                  <a:schemeClr val="dk1"/>
                </a:solidFill>
                <a:latin typeface="Century Gothic"/>
                <a:ea typeface="Century Gothic"/>
                <a:cs typeface="Century Gothic"/>
                <a:sym typeface="Century Gothic"/>
              </a:endParaRPr>
            </a:p>
          </p:txBody>
        </p:sp>
        <p:sp>
          <p:nvSpPr>
            <p:cNvPr id="224" name="Google Shape;224;p9"/>
            <p:cNvSpPr/>
            <p:nvPr/>
          </p:nvSpPr>
          <p:spPr>
            <a:xfrm>
              <a:off x="6222514" y="420649"/>
              <a:ext cx="1049049" cy="1049049"/>
            </a:xfrm>
            <a:prstGeom prst="ellipse">
              <a:avLst/>
            </a:prstGeom>
            <a:solidFill>
              <a:schemeClr val="accent1"/>
            </a:solidFill>
            <a:ln cap="rnd" cmpd="sng" w="158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9"/>
            <p:cNvSpPr txBox="1"/>
            <p:nvPr/>
          </p:nvSpPr>
          <p:spPr>
            <a:xfrm>
              <a:off x="6376144" y="574279"/>
              <a:ext cx="741789" cy="741789"/>
            </a:xfrm>
            <a:prstGeom prst="rect">
              <a:avLst/>
            </a:prstGeom>
            <a:noFill/>
            <a:ln>
              <a:noFill/>
            </a:ln>
          </p:spPr>
          <p:txBody>
            <a:bodyPr anchorCtr="0" anchor="ctr" bIns="12700" lIns="81775" spcFirstLastPara="1" rIns="81775" wrap="square" tIns="12700">
              <a:noAutofit/>
            </a:bodyPr>
            <a:lstStyle/>
            <a:p>
              <a:pPr indent="0" lvl="0" marL="0" marR="0" rtl="0" algn="ctr">
                <a:lnSpc>
                  <a:spcPct val="90000"/>
                </a:lnSpc>
                <a:spcBef>
                  <a:spcPts val="0"/>
                </a:spcBef>
                <a:spcAft>
                  <a:spcPts val="0"/>
                </a:spcAft>
                <a:buClr>
                  <a:schemeClr val="lt1"/>
                </a:buClr>
                <a:buSzPts val="4800"/>
                <a:buFont typeface="Century Gothic"/>
                <a:buNone/>
              </a:pPr>
              <a:r>
                <a:rPr b="0" i="0" lang="it-IT" sz="4800" u="none" cap="none" strike="noStrike">
                  <a:solidFill>
                    <a:schemeClr val="lt1"/>
                  </a:solidFill>
                  <a:latin typeface="Century Gothic"/>
                  <a:ea typeface="Century Gothic"/>
                  <a:cs typeface="Century Gothic"/>
                  <a:sym typeface="Century Gothic"/>
                </a:rPr>
                <a:t>3</a:t>
              </a:r>
              <a:endParaRPr/>
            </a:p>
          </p:txBody>
        </p:sp>
        <p:sp>
          <p:nvSpPr>
            <p:cNvPr id="226" name="Google Shape;226;p9"/>
            <p:cNvSpPr/>
            <p:nvPr/>
          </p:nvSpPr>
          <p:spPr>
            <a:xfrm>
              <a:off x="5498170" y="3567726"/>
              <a:ext cx="2497737" cy="72"/>
            </a:xfrm>
            <a:prstGeom prst="rect">
              <a:avLst/>
            </a:prstGeom>
            <a:solidFill>
              <a:schemeClr val="accent1"/>
            </a:solidFill>
            <a:ln cap="rnd" cmpd="sng" w="158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9"/>
            <p:cNvSpPr/>
            <p:nvPr/>
          </p:nvSpPr>
          <p:spPr>
            <a:xfrm>
              <a:off x="8245682" y="70965"/>
              <a:ext cx="2497737" cy="3496832"/>
            </a:xfrm>
            <a:prstGeom prst="rect">
              <a:avLst/>
            </a:prstGeom>
            <a:solidFill>
              <a:srgbClr val="D4CACA">
                <a:alpha val="89803"/>
              </a:srgbClr>
            </a:solidFill>
            <a:ln cap="rnd" cmpd="sng" w="15875">
              <a:solidFill>
                <a:srgbClr val="D4CACA">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9"/>
            <p:cNvSpPr txBox="1"/>
            <p:nvPr/>
          </p:nvSpPr>
          <p:spPr>
            <a:xfrm>
              <a:off x="8245682" y="1399762"/>
              <a:ext cx="2497737" cy="2098099"/>
            </a:xfrm>
            <a:prstGeom prst="rect">
              <a:avLst/>
            </a:prstGeom>
            <a:noFill/>
            <a:ln>
              <a:noFill/>
            </a:ln>
          </p:spPr>
          <p:txBody>
            <a:bodyPr anchorCtr="0" anchor="t" bIns="330200" lIns="194725" spcFirstLastPara="1" rIns="194725" wrap="square" tIns="330200">
              <a:noAutofit/>
            </a:bodyPr>
            <a:lstStyle/>
            <a:p>
              <a:pPr indent="0" lvl="0" marL="0" marR="0" rtl="0" algn="l">
                <a:lnSpc>
                  <a:spcPct val="90000"/>
                </a:lnSpc>
                <a:spcBef>
                  <a:spcPts val="0"/>
                </a:spcBef>
                <a:spcAft>
                  <a:spcPts val="0"/>
                </a:spcAft>
                <a:buClr>
                  <a:schemeClr val="dk1"/>
                </a:buClr>
                <a:buSzPts val="1600"/>
                <a:buFont typeface="Century Gothic"/>
                <a:buNone/>
              </a:pPr>
              <a:r>
                <a:rPr b="1" i="0" lang="it-IT" sz="1600" u="none" cap="none" strike="noStrike">
                  <a:solidFill>
                    <a:schemeClr val="dk1"/>
                  </a:solidFill>
                  <a:latin typeface="Century Gothic"/>
                  <a:ea typeface="Century Gothic"/>
                  <a:cs typeface="Century Gothic"/>
                  <a:sym typeface="Century Gothic"/>
                </a:rPr>
                <a:t>Redundant Column Removal</a:t>
              </a:r>
              <a:endParaRPr b="0" i="0" sz="1600" u="none" cap="none" strike="noStrike">
                <a:solidFill>
                  <a:schemeClr val="dk1"/>
                </a:solidFill>
                <a:latin typeface="Century Gothic"/>
                <a:ea typeface="Century Gothic"/>
                <a:cs typeface="Century Gothic"/>
                <a:sym typeface="Century Gothic"/>
              </a:endParaRPr>
            </a:p>
            <a:p>
              <a:pPr indent="0" lvl="0" marL="0" marR="0" rtl="0" algn="l">
                <a:lnSpc>
                  <a:spcPct val="90000"/>
                </a:lnSpc>
                <a:spcBef>
                  <a:spcPts val="560"/>
                </a:spcBef>
                <a:spcAft>
                  <a:spcPts val="0"/>
                </a:spcAft>
                <a:buClr>
                  <a:schemeClr val="dk1"/>
                </a:buClr>
                <a:buSzPts val="1600"/>
                <a:buFont typeface="Century Gothic"/>
                <a:buNone/>
              </a:pPr>
              <a:r>
                <a:rPr b="0" i="0" lang="it-IT" sz="1600" u="none" cap="none" strike="noStrike">
                  <a:solidFill>
                    <a:schemeClr val="dk1"/>
                  </a:solidFill>
                  <a:latin typeface="Century Gothic"/>
                  <a:ea typeface="Century Gothic"/>
                  <a:cs typeface="Century Gothic"/>
                  <a:sym typeface="Century Gothic"/>
                </a:rPr>
                <a:t>Dropping ‘id’, ‘date’, and ‘ticker’, retaining ‘processed’ for comparison.</a:t>
              </a:r>
              <a:endParaRPr b="0" i="0" sz="1600" u="none" cap="none" strike="noStrike">
                <a:solidFill>
                  <a:schemeClr val="dk1"/>
                </a:solidFill>
                <a:latin typeface="Century Gothic"/>
                <a:ea typeface="Century Gothic"/>
                <a:cs typeface="Century Gothic"/>
                <a:sym typeface="Century Gothic"/>
              </a:endParaRPr>
            </a:p>
          </p:txBody>
        </p:sp>
        <p:sp>
          <p:nvSpPr>
            <p:cNvPr id="229" name="Google Shape;229;p9"/>
            <p:cNvSpPr/>
            <p:nvPr/>
          </p:nvSpPr>
          <p:spPr>
            <a:xfrm>
              <a:off x="8970025" y="420649"/>
              <a:ext cx="1049049" cy="1049049"/>
            </a:xfrm>
            <a:prstGeom prst="ellipse">
              <a:avLst/>
            </a:prstGeom>
            <a:solidFill>
              <a:schemeClr val="accent1"/>
            </a:solidFill>
            <a:ln cap="rnd" cmpd="sng" w="158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9"/>
            <p:cNvSpPr txBox="1"/>
            <p:nvPr/>
          </p:nvSpPr>
          <p:spPr>
            <a:xfrm>
              <a:off x="9123655" y="574279"/>
              <a:ext cx="741789" cy="741789"/>
            </a:xfrm>
            <a:prstGeom prst="rect">
              <a:avLst/>
            </a:prstGeom>
            <a:noFill/>
            <a:ln>
              <a:noFill/>
            </a:ln>
          </p:spPr>
          <p:txBody>
            <a:bodyPr anchorCtr="0" anchor="ctr" bIns="12700" lIns="81775" spcFirstLastPara="1" rIns="81775" wrap="square" tIns="12700">
              <a:noAutofit/>
            </a:bodyPr>
            <a:lstStyle/>
            <a:p>
              <a:pPr indent="0" lvl="0" marL="0" marR="0" rtl="0" algn="ctr">
                <a:lnSpc>
                  <a:spcPct val="90000"/>
                </a:lnSpc>
                <a:spcBef>
                  <a:spcPts val="0"/>
                </a:spcBef>
                <a:spcAft>
                  <a:spcPts val="0"/>
                </a:spcAft>
                <a:buClr>
                  <a:schemeClr val="lt1"/>
                </a:buClr>
                <a:buSzPts val="4800"/>
                <a:buFont typeface="Century Gothic"/>
                <a:buNone/>
              </a:pPr>
              <a:r>
                <a:rPr b="0" i="0" lang="it-IT" sz="4800" u="none" cap="none" strike="noStrike">
                  <a:solidFill>
                    <a:schemeClr val="lt1"/>
                  </a:solidFill>
                  <a:latin typeface="Century Gothic"/>
                  <a:ea typeface="Century Gothic"/>
                  <a:cs typeface="Century Gothic"/>
                  <a:sym typeface="Century Gothic"/>
                </a:rPr>
                <a:t>4</a:t>
              </a:r>
              <a:endParaRPr/>
            </a:p>
          </p:txBody>
        </p:sp>
        <p:sp>
          <p:nvSpPr>
            <p:cNvPr id="231" name="Google Shape;231;p9"/>
            <p:cNvSpPr/>
            <p:nvPr/>
          </p:nvSpPr>
          <p:spPr>
            <a:xfrm>
              <a:off x="8245682" y="3567726"/>
              <a:ext cx="2497737" cy="72"/>
            </a:xfrm>
            <a:prstGeom prst="rect">
              <a:avLst/>
            </a:prstGeom>
            <a:solidFill>
              <a:schemeClr val="accent1"/>
            </a:solidFill>
            <a:ln cap="rnd" cmpd="sng" w="158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Tema di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itazione">
  <a:themeElements>
    <a:clrScheme name="Default">
      <a:dk1>
        <a:srgbClr val="000000"/>
      </a:dk1>
      <a:lt1>
        <a:srgbClr val="FFFFFF"/>
      </a:lt1>
      <a:dk2>
        <a:srgbClr val="3F3F3F"/>
      </a:dk2>
      <a:lt2>
        <a:srgbClr val="E7E6E6"/>
      </a:lt2>
      <a:accent1>
        <a:srgbClr val="700000"/>
      </a:accent1>
      <a:accent2>
        <a:srgbClr val="ED7D31"/>
      </a:accent2>
      <a:accent3>
        <a:srgbClr val="A5A5A5"/>
      </a:accent3>
      <a:accent4>
        <a:srgbClr val="FFC000"/>
      </a:accent4>
      <a:accent5>
        <a:srgbClr val="700000"/>
      </a:accent5>
      <a:accent6>
        <a:srgbClr val="978869"/>
      </a:accent6>
      <a:hlink>
        <a:srgbClr val="FFC000"/>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2025-01-06T09:36:07Z</dcterms:created>
  <dc:creator>s.verga5@campus.unimib.it</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0x010100962656686ED30A47BA4CA2BCA8705BE5</vt:lpwstr>
  </property>
</Properties>
</file>